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1.xml" ContentType="application/vnd.openxmlformats-officedocument.presentationml.slide+xml"/>
  <Override PartName="/ppt/slides/slide13.xml" ContentType="application/vnd.openxmlformats-officedocument.presentationml.slide+xml"/>
  <Override PartName="/ppt/slides/slide16.xml" ContentType="application/vnd.openxmlformats-officedocument.presentationml.slide+xml"/>
  <Override PartName="/ppt/slides/slide12.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Slides/notesSlide13.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6.xml" ContentType="application/vnd.openxmlformats-officedocument.presentationml.notesSlide+xml"/>
  <Override PartName="/ppt/slideMasters/slideMaster1.xml" ContentType="application/vnd.openxmlformats-officedocument.presentationml.slideMaster+xml"/>
  <Override PartName="/ppt/notesSlides/notesSlide12.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8.xml" ContentType="application/vnd.openxmlformats-officedocument.presentationml.notesSlide+xml"/>
  <Override PartName="/ppt/slideMasters/slideMaster2.xml" ContentType="application/vnd.openxmlformats-officedocument.presentationml.slideMaster+xml"/>
  <Override PartName="/ppt/notesSlides/notesSlide7.xml" ContentType="application/vnd.openxmlformats-officedocument.presentationml.notesSlid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custom.xml" ContentType="application/vnd.openxmlformats-officedocument.custom-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66" r:id="rId2"/>
  </p:sldMasterIdLst>
  <p:notesMasterIdLst>
    <p:notesMasterId r:id="rId19"/>
  </p:notesMasterIdLst>
  <p:sldIdLst>
    <p:sldId id="256" r:id="rId3"/>
    <p:sldId id="269" r:id="rId4"/>
    <p:sldId id="271" r:id="rId5"/>
    <p:sldId id="257" r:id="rId6"/>
    <p:sldId id="262" r:id="rId7"/>
    <p:sldId id="264" r:id="rId8"/>
    <p:sldId id="265" r:id="rId9"/>
    <p:sldId id="266" r:id="rId10"/>
    <p:sldId id="263" r:id="rId11"/>
    <p:sldId id="267" r:id="rId12"/>
    <p:sldId id="270" r:id="rId13"/>
    <p:sldId id="268" r:id="rId14"/>
    <p:sldId id="258" r:id="rId15"/>
    <p:sldId id="259" r:id="rId16"/>
    <p:sldId id="260" r:id="rId17"/>
    <p:sldId id="261" r:id="rId18"/>
  </p:sldIdLst>
  <p:sldSz cx="9144000" cy="6858000" type="screen4x3"/>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B3B3B3"/>
    <a:srgbClr val="565656"/>
    <a:srgbClr val="1F4A60"/>
    <a:srgbClr val="009C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howGuides="1">
      <p:cViewPr varScale="1">
        <p:scale>
          <a:sx n="65" d="100"/>
          <a:sy n="65" d="100"/>
        </p:scale>
        <p:origin x="-1330" y="-72"/>
      </p:cViewPr>
      <p:guideLst>
        <p:guide orient="horz" pos="3457"/>
        <p:guide orient="horz" pos="1466"/>
        <p:guide orient="horz" pos="1287"/>
        <p:guide pos="862"/>
        <p:guide pos="5329"/>
        <p:guide pos="3026"/>
        <p:guide pos="3169"/>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customXml" Target="../customXml/item3.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customXml" Target="../customXml/item2.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customXml" Target="../customXml/item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 Id="rId27" Type="http://schemas.openxmlformats.org/officeDocument/2006/relationships/customXml" Target="../customXml/item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dirty="0"/>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EB28D1-58D8-4EBA-AD4A-3097FCE67AD9}" type="datetimeFigureOut">
              <a:rPr lang="da-DK" smtClean="0"/>
              <a:t>06-06-2016</a:t>
            </a:fld>
            <a:endParaRPr lang="da-DK" dirty="0"/>
          </a:p>
        </p:txBody>
      </p:sp>
      <p:sp>
        <p:nvSpPr>
          <p:cNvPr id="4" name="Pladsholder til slidebillede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dirty="0" smtClean="0"/>
              <a:t>Klik for at redigere i master</a:t>
            </a:r>
          </a:p>
          <a:p>
            <a:pPr lvl="1"/>
            <a:r>
              <a:rPr lang="da-DK" dirty="0" smtClean="0"/>
              <a:t>Andet niveau</a:t>
            </a:r>
          </a:p>
          <a:p>
            <a:pPr lvl="2"/>
            <a:r>
              <a:rPr lang="da-DK" dirty="0" smtClean="0"/>
              <a:t>Tredje niveau</a:t>
            </a:r>
          </a:p>
          <a:p>
            <a:pPr lvl="3"/>
            <a:r>
              <a:rPr lang="da-DK" dirty="0" smtClean="0"/>
              <a:t>Fjerde niveau</a:t>
            </a:r>
          </a:p>
          <a:p>
            <a:pPr lvl="4"/>
            <a:r>
              <a:rPr lang="da-DK" dirty="0" smtClean="0"/>
              <a:t>Femte niveau</a:t>
            </a:r>
            <a:endParaRPr lang="da-DK" dirty="0"/>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dirty="0"/>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E91502-756A-4244-B8CC-0FD4F7A5EFF5}" type="slidenum">
              <a:rPr lang="da-DK" smtClean="0"/>
              <a:t>‹nr.›</a:t>
            </a:fld>
            <a:endParaRPr lang="da-DK" dirty="0"/>
          </a:p>
        </p:txBody>
      </p:sp>
    </p:spTree>
    <p:extLst>
      <p:ext uri="{BB962C8B-B14F-4D97-AF65-F5344CB8AC3E}">
        <p14:creationId xmlns:p14="http://schemas.microsoft.com/office/powerpoint/2010/main" val="3427718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22E91502-756A-4244-B8CC-0FD4F7A5EFF5}" type="slidenum">
              <a:rPr lang="da-DK" smtClean="0"/>
              <a:t>1</a:t>
            </a:fld>
            <a:endParaRPr lang="da-DK" dirty="0"/>
          </a:p>
        </p:txBody>
      </p:sp>
    </p:spTree>
    <p:extLst>
      <p:ext uri="{BB962C8B-B14F-4D97-AF65-F5344CB8AC3E}">
        <p14:creationId xmlns:p14="http://schemas.microsoft.com/office/powerpoint/2010/main" val="277929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22E91502-756A-4244-B8CC-0FD4F7A5EFF5}" type="slidenum">
              <a:rPr lang="da-DK" smtClean="0"/>
              <a:t>10</a:t>
            </a:fld>
            <a:endParaRPr lang="da-DK" dirty="0"/>
          </a:p>
        </p:txBody>
      </p:sp>
    </p:spTree>
    <p:extLst>
      <p:ext uri="{BB962C8B-B14F-4D97-AF65-F5344CB8AC3E}">
        <p14:creationId xmlns:p14="http://schemas.microsoft.com/office/powerpoint/2010/main" val="40417148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22E91502-756A-4244-B8CC-0FD4F7A5EFF5}" type="slidenum">
              <a:rPr lang="da-DK" smtClean="0"/>
              <a:t>11</a:t>
            </a:fld>
            <a:endParaRPr lang="da-DK" dirty="0"/>
          </a:p>
        </p:txBody>
      </p:sp>
    </p:spTree>
    <p:extLst>
      <p:ext uri="{BB962C8B-B14F-4D97-AF65-F5344CB8AC3E}">
        <p14:creationId xmlns:p14="http://schemas.microsoft.com/office/powerpoint/2010/main" val="9801642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22E91502-756A-4244-B8CC-0FD4F7A5EFF5}" type="slidenum">
              <a:rPr lang="da-DK" smtClean="0"/>
              <a:t>12</a:t>
            </a:fld>
            <a:endParaRPr lang="da-DK" dirty="0"/>
          </a:p>
        </p:txBody>
      </p:sp>
    </p:spTree>
    <p:extLst>
      <p:ext uri="{BB962C8B-B14F-4D97-AF65-F5344CB8AC3E}">
        <p14:creationId xmlns:p14="http://schemas.microsoft.com/office/powerpoint/2010/main" val="3331497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22E91502-756A-4244-B8CC-0FD4F7A5EFF5}" type="slidenum">
              <a:rPr lang="da-DK" smtClean="0"/>
              <a:t>13</a:t>
            </a:fld>
            <a:endParaRPr lang="da-DK" dirty="0"/>
          </a:p>
        </p:txBody>
      </p:sp>
    </p:spTree>
    <p:extLst>
      <p:ext uri="{BB962C8B-B14F-4D97-AF65-F5344CB8AC3E}">
        <p14:creationId xmlns:p14="http://schemas.microsoft.com/office/powerpoint/2010/main" val="32252180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22E91502-756A-4244-B8CC-0FD4F7A5EFF5}" type="slidenum">
              <a:rPr lang="da-DK" smtClean="0"/>
              <a:t>14</a:t>
            </a:fld>
            <a:endParaRPr lang="da-DK" dirty="0"/>
          </a:p>
        </p:txBody>
      </p:sp>
    </p:spTree>
    <p:extLst>
      <p:ext uri="{BB962C8B-B14F-4D97-AF65-F5344CB8AC3E}">
        <p14:creationId xmlns:p14="http://schemas.microsoft.com/office/powerpoint/2010/main" val="36366616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22E91502-756A-4244-B8CC-0FD4F7A5EFF5}" type="slidenum">
              <a:rPr lang="da-DK" smtClean="0"/>
              <a:t>15</a:t>
            </a:fld>
            <a:endParaRPr lang="da-DK" dirty="0"/>
          </a:p>
        </p:txBody>
      </p:sp>
    </p:spTree>
    <p:extLst>
      <p:ext uri="{BB962C8B-B14F-4D97-AF65-F5344CB8AC3E}">
        <p14:creationId xmlns:p14="http://schemas.microsoft.com/office/powerpoint/2010/main" val="36055489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22E91502-756A-4244-B8CC-0FD4F7A5EFF5}" type="slidenum">
              <a:rPr lang="da-DK" smtClean="0"/>
              <a:t>16</a:t>
            </a:fld>
            <a:endParaRPr lang="da-DK" dirty="0"/>
          </a:p>
        </p:txBody>
      </p:sp>
    </p:spTree>
    <p:extLst>
      <p:ext uri="{BB962C8B-B14F-4D97-AF65-F5344CB8AC3E}">
        <p14:creationId xmlns:p14="http://schemas.microsoft.com/office/powerpoint/2010/main" val="29705506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22E91502-756A-4244-B8CC-0FD4F7A5EFF5}" type="slidenum">
              <a:rPr lang="da-DK" smtClean="0"/>
              <a:t>2</a:t>
            </a:fld>
            <a:endParaRPr lang="da-DK" dirty="0"/>
          </a:p>
        </p:txBody>
      </p:sp>
    </p:spTree>
    <p:extLst>
      <p:ext uri="{BB962C8B-B14F-4D97-AF65-F5344CB8AC3E}">
        <p14:creationId xmlns:p14="http://schemas.microsoft.com/office/powerpoint/2010/main" val="42142615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pPr>
              <a:defRPr/>
            </a:pPr>
            <a:fld id="{E75885F7-07AE-4900-A1CD-CCD58839F3C7}" type="slidenum">
              <a:rPr lang="da-DK" smtClean="0">
                <a:solidFill>
                  <a:prstClr val="black"/>
                </a:solidFill>
              </a:rPr>
              <a:pPr>
                <a:defRPr/>
              </a:pPr>
              <a:t>3</a:t>
            </a:fld>
            <a:endParaRPr lang="da-DK">
              <a:solidFill>
                <a:prstClr val="black"/>
              </a:solidFill>
            </a:endParaRPr>
          </a:p>
        </p:txBody>
      </p:sp>
    </p:spTree>
    <p:extLst>
      <p:ext uri="{BB962C8B-B14F-4D97-AF65-F5344CB8AC3E}">
        <p14:creationId xmlns:p14="http://schemas.microsoft.com/office/powerpoint/2010/main" val="25442713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22E91502-756A-4244-B8CC-0FD4F7A5EFF5}" type="slidenum">
              <a:rPr lang="da-DK" smtClean="0"/>
              <a:t>4</a:t>
            </a:fld>
            <a:endParaRPr lang="da-DK" dirty="0"/>
          </a:p>
        </p:txBody>
      </p:sp>
    </p:spTree>
    <p:extLst>
      <p:ext uri="{BB962C8B-B14F-4D97-AF65-F5344CB8AC3E}">
        <p14:creationId xmlns:p14="http://schemas.microsoft.com/office/powerpoint/2010/main" val="6281696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22E91502-756A-4244-B8CC-0FD4F7A5EFF5}" type="slidenum">
              <a:rPr lang="da-DK" smtClean="0"/>
              <a:t>5</a:t>
            </a:fld>
            <a:endParaRPr lang="da-DK" dirty="0"/>
          </a:p>
        </p:txBody>
      </p:sp>
    </p:spTree>
    <p:extLst>
      <p:ext uri="{BB962C8B-B14F-4D97-AF65-F5344CB8AC3E}">
        <p14:creationId xmlns:p14="http://schemas.microsoft.com/office/powerpoint/2010/main" val="20087086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22E91502-756A-4244-B8CC-0FD4F7A5EFF5}" type="slidenum">
              <a:rPr lang="da-DK" smtClean="0"/>
              <a:t>6</a:t>
            </a:fld>
            <a:endParaRPr lang="da-DK" dirty="0"/>
          </a:p>
        </p:txBody>
      </p:sp>
    </p:spTree>
    <p:extLst>
      <p:ext uri="{BB962C8B-B14F-4D97-AF65-F5344CB8AC3E}">
        <p14:creationId xmlns:p14="http://schemas.microsoft.com/office/powerpoint/2010/main" val="18192211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22E91502-756A-4244-B8CC-0FD4F7A5EFF5}" type="slidenum">
              <a:rPr lang="da-DK" smtClean="0"/>
              <a:t>7</a:t>
            </a:fld>
            <a:endParaRPr lang="da-DK" dirty="0"/>
          </a:p>
        </p:txBody>
      </p:sp>
    </p:spTree>
    <p:extLst>
      <p:ext uri="{BB962C8B-B14F-4D97-AF65-F5344CB8AC3E}">
        <p14:creationId xmlns:p14="http://schemas.microsoft.com/office/powerpoint/2010/main" val="15931971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22E91502-756A-4244-B8CC-0FD4F7A5EFF5}" type="slidenum">
              <a:rPr lang="da-DK" smtClean="0"/>
              <a:t>8</a:t>
            </a:fld>
            <a:endParaRPr lang="da-DK" dirty="0"/>
          </a:p>
        </p:txBody>
      </p:sp>
    </p:spTree>
    <p:extLst>
      <p:ext uri="{BB962C8B-B14F-4D97-AF65-F5344CB8AC3E}">
        <p14:creationId xmlns:p14="http://schemas.microsoft.com/office/powerpoint/2010/main" val="9332179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22E91502-756A-4244-B8CC-0FD4F7A5EFF5}" type="slidenum">
              <a:rPr lang="da-DK" smtClean="0"/>
              <a:t>9</a:t>
            </a:fld>
            <a:endParaRPr lang="da-DK" dirty="0"/>
          </a:p>
        </p:txBody>
      </p:sp>
    </p:spTree>
    <p:extLst>
      <p:ext uri="{BB962C8B-B14F-4D97-AF65-F5344CB8AC3E}">
        <p14:creationId xmlns:p14="http://schemas.microsoft.com/office/powerpoint/2010/main" val="14882699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w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
    <p:spTree>
      <p:nvGrpSpPr>
        <p:cNvPr id="1" name=""/>
        <p:cNvGrpSpPr/>
        <p:nvPr/>
      </p:nvGrpSpPr>
      <p:grpSpPr>
        <a:xfrm>
          <a:off x="0" y="0"/>
          <a:ext cx="0" cy="0"/>
          <a:chOff x="0" y="0"/>
          <a:chExt cx="0" cy="0"/>
        </a:xfrm>
      </p:grpSpPr>
      <p:sp>
        <p:nvSpPr>
          <p:cNvPr id="10" name="Rektangel 9"/>
          <p:cNvSpPr/>
          <p:nvPr userDrawn="1"/>
        </p:nvSpPr>
        <p:spPr>
          <a:xfrm>
            <a:off x="611560" y="2038153"/>
            <a:ext cx="8532007" cy="482242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1" name="Rektangel 10"/>
          <p:cNvSpPr/>
          <p:nvPr userDrawn="1"/>
        </p:nvSpPr>
        <p:spPr>
          <a:xfrm>
            <a:off x="8460000" y="2040924"/>
            <a:ext cx="683568" cy="481984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2" name="Rektangel 11"/>
          <p:cNvSpPr/>
          <p:nvPr userDrawn="1"/>
        </p:nvSpPr>
        <p:spPr>
          <a:xfrm>
            <a:off x="0" y="0"/>
            <a:ext cx="683568" cy="203815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3" name="Rektangel 12"/>
          <p:cNvSpPr/>
          <p:nvPr userDrawn="1"/>
        </p:nvSpPr>
        <p:spPr>
          <a:xfrm>
            <a:off x="0" y="2040924"/>
            <a:ext cx="683568" cy="4819847"/>
          </a:xfrm>
          <a:prstGeom prst="rect">
            <a:avLst/>
          </a:prstGeom>
          <a:solidFill>
            <a:srgbClr val="1F4A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8" name="Titel 1"/>
          <p:cNvSpPr>
            <a:spLocks noGrp="1"/>
          </p:cNvSpPr>
          <p:nvPr>
            <p:ph type="title" hasCustomPrompt="1"/>
          </p:nvPr>
        </p:nvSpPr>
        <p:spPr>
          <a:xfrm>
            <a:off x="1371600" y="2720891"/>
            <a:ext cx="6402625" cy="1981738"/>
          </a:xfrm>
        </p:spPr>
        <p:txBody>
          <a:bodyPr anchor="t" anchorCtr="0"/>
          <a:lstStyle>
            <a:lvl1pPr>
              <a:defRPr sz="3700">
                <a:solidFill>
                  <a:schemeClr val="bg1"/>
                </a:solidFill>
              </a:defRPr>
            </a:lvl1pPr>
          </a:lstStyle>
          <a:p>
            <a:r>
              <a:rPr lang="da-DK" dirty="0" smtClean="0"/>
              <a:t>Overskrift 37pt skrives her</a:t>
            </a:r>
            <a:br>
              <a:rPr lang="da-DK" dirty="0" smtClean="0"/>
            </a:br>
            <a:r>
              <a:rPr lang="da-DK" dirty="0" smtClean="0"/>
              <a:t>i to eller flere linjer</a:t>
            </a:r>
            <a:endParaRPr lang="da-DK" dirty="0"/>
          </a:p>
        </p:txBody>
      </p:sp>
      <p:sp>
        <p:nvSpPr>
          <p:cNvPr id="3" name="Undertitel 2"/>
          <p:cNvSpPr>
            <a:spLocks noGrp="1"/>
          </p:cNvSpPr>
          <p:nvPr>
            <p:ph type="subTitle" idx="1" hasCustomPrompt="1"/>
          </p:nvPr>
        </p:nvSpPr>
        <p:spPr>
          <a:xfrm>
            <a:off x="1371600" y="5101432"/>
            <a:ext cx="6400800" cy="888504"/>
          </a:xfrm>
        </p:spPr>
        <p:txBody>
          <a:bodyPr/>
          <a:lstStyle>
            <a:lvl1pPr marL="0" indent="0" algn="l">
              <a:lnSpc>
                <a:spcPct val="89000"/>
              </a:lnSpc>
              <a:buNone/>
              <a:defRPr sz="20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dirty="0" smtClean="0"/>
              <a:t>Underoverskrift 20pt skrives her i to linjer eller max tre linjer</a:t>
            </a:r>
          </a:p>
        </p:txBody>
      </p:sp>
      <p:sp>
        <p:nvSpPr>
          <p:cNvPr id="19" name="Pladsholder til tekst 3"/>
          <p:cNvSpPr>
            <a:spLocks noGrp="1"/>
          </p:cNvSpPr>
          <p:nvPr>
            <p:ph type="body" sz="quarter" idx="13" hasCustomPrompt="1"/>
          </p:nvPr>
        </p:nvSpPr>
        <p:spPr>
          <a:xfrm>
            <a:off x="1371600" y="399192"/>
            <a:ext cx="7092000" cy="358444"/>
          </a:xfrm>
        </p:spPr>
        <p:txBody>
          <a:bodyPr/>
          <a:lstStyle>
            <a:lvl1pPr marL="0" indent="0">
              <a:buNone/>
              <a:defRPr lang="da-DK" sz="1200" b="1" kern="1200" dirty="0">
                <a:solidFill>
                  <a:srgbClr val="B3B3B3"/>
                </a:solidFill>
                <a:latin typeface="+mn-lt"/>
                <a:ea typeface="+mn-ea"/>
                <a:cs typeface="+mn-cs"/>
              </a:defRPr>
            </a:lvl1pPr>
          </a:lstStyle>
          <a:p>
            <a:pPr lvl="0"/>
            <a:r>
              <a:rPr lang="da-DK" dirty="0" smtClean="0"/>
              <a:t>Evt. center/afdeling/enhed skrives her</a:t>
            </a:r>
            <a:endParaRPr lang="da-DK" dirty="0"/>
          </a:p>
        </p:txBody>
      </p:sp>
      <p:sp>
        <p:nvSpPr>
          <p:cNvPr id="17" name="Tekstfelt 4"/>
          <p:cNvSpPr txBox="1"/>
          <p:nvPr userDrawn="1"/>
        </p:nvSpPr>
        <p:spPr>
          <a:xfrm>
            <a:off x="1371600" y="207098"/>
            <a:ext cx="2340260" cy="215444"/>
          </a:xfrm>
          <a:prstGeom prst="rect">
            <a:avLst/>
          </a:prstGeom>
          <a:noFill/>
        </p:spPr>
        <p:txBody>
          <a:bodyPr wrap="square" lIns="0" tIns="0" rIns="0" bIns="0" rtlCol="0">
            <a:noAutofit/>
          </a:bodyPr>
          <a:lstStyle/>
          <a:p>
            <a:r>
              <a:rPr lang="da-DK" sz="1200" b="1" noProof="0" dirty="0" smtClean="0">
                <a:solidFill>
                  <a:srgbClr val="565656"/>
                </a:solidFill>
              </a:rPr>
              <a:t>Bornholms Hospital</a:t>
            </a:r>
          </a:p>
        </p:txBody>
      </p:sp>
      <p:sp>
        <p:nvSpPr>
          <p:cNvPr id="4" name="Pladsholder til dato 3"/>
          <p:cNvSpPr>
            <a:spLocks noGrp="1"/>
          </p:cNvSpPr>
          <p:nvPr>
            <p:ph type="dt" sz="half" idx="10"/>
          </p:nvPr>
        </p:nvSpPr>
        <p:spPr/>
        <p:txBody>
          <a:bodyPr/>
          <a:lstStyle>
            <a:lvl1pPr>
              <a:defRPr>
                <a:solidFill>
                  <a:schemeClr val="bg1"/>
                </a:solidFill>
              </a:defRPr>
            </a:lvl1pPr>
          </a:lstStyle>
          <a:p>
            <a:r>
              <a:rPr lang="da-DK" smtClean="0"/>
              <a:t>Navn (Sidehoved/fod)</a:t>
            </a:r>
            <a:endParaRPr lang="da-DK" dirty="0"/>
          </a:p>
        </p:txBody>
      </p:sp>
      <p:sp>
        <p:nvSpPr>
          <p:cNvPr id="5" name="Pladsholder til sidefod 4"/>
          <p:cNvSpPr>
            <a:spLocks noGrp="1"/>
          </p:cNvSpPr>
          <p:nvPr>
            <p:ph type="ftr" sz="quarter" idx="11"/>
          </p:nvPr>
        </p:nvSpPr>
        <p:spPr/>
        <p:txBody>
          <a:bodyPr/>
          <a:lstStyle>
            <a:lvl1pPr>
              <a:defRPr>
                <a:solidFill>
                  <a:schemeClr val="bg1"/>
                </a:solidFill>
              </a:defRPr>
            </a:lvl1pPr>
          </a:lstStyle>
          <a:p>
            <a:r>
              <a:rPr lang="da-DK" smtClean="0"/>
              <a:t>Titel/beskrivelse (Sidehoved/fod)</a:t>
            </a:r>
            <a:endParaRPr lang="da-DK" dirty="0"/>
          </a:p>
        </p:txBody>
      </p:sp>
      <p:sp>
        <p:nvSpPr>
          <p:cNvPr id="6" name="Pladsholder til diasnummer 5"/>
          <p:cNvSpPr>
            <a:spLocks noGrp="1"/>
          </p:cNvSpPr>
          <p:nvPr>
            <p:ph type="sldNum" sz="quarter" idx="12"/>
          </p:nvPr>
        </p:nvSpPr>
        <p:spPr/>
        <p:txBody>
          <a:bodyPr/>
          <a:lstStyle/>
          <a:p>
            <a:fld id="{667EC89C-17A0-4E64-A6D2-B825673CEEDF}" type="slidenum">
              <a:rPr lang="da-DK" smtClean="0"/>
              <a:t>‹nr.›</a:t>
            </a:fld>
            <a:endParaRPr lang="da-DK" dirty="0"/>
          </a:p>
        </p:txBody>
      </p:sp>
      <p:sp>
        <p:nvSpPr>
          <p:cNvPr id="22" name="AutoShape 4"/>
          <p:cNvSpPr>
            <a:spLocks/>
          </p:cNvSpPr>
          <p:nvPr userDrawn="1"/>
        </p:nvSpPr>
        <p:spPr bwMode="gray">
          <a:xfrm>
            <a:off x="9291215" y="10191"/>
            <a:ext cx="1742691" cy="1097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square" lIns="0" tIns="0" rIns="0" bIns="0">
            <a:spAutoFit/>
          </a:bodyPr>
          <a:lstStyle>
            <a:lvl1pPr defTabSz="457200" eaLnBrk="0" hangingPunct="0">
              <a:spcBef>
                <a:spcPct val="20000"/>
              </a:spcBef>
              <a:buChar char="•"/>
              <a:tabLst>
                <a:tab pos="177800" algn="l"/>
              </a:tabLst>
              <a:defRPr sz="3200">
                <a:solidFill>
                  <a:schemeClr val="tx1"/>
                </a:solidFill>
                <a:latin typeface="Arial" charset="0"/>
              </a:defRPr>
            </a:lvl1pPr>
            <a:lvl2pPr marL="742950" indent="-285750" defTabSz="457200" eaLnBrk="0" hangingPunct="0">
              <a:spcBef>
                <a:spcPct val="20000"/>
              </a:spcBef>
              <a:buChar char="–"/>
              <a:tabLst>
                <a:tab pos="177800" algn="l"/>
              </a:tabLst>
              <a:defRPr sz="2800">
                <a:solidFill>
                  <a:schemeClr val="tx1"/>
                </a:solidFill>
                <a:latin typeface="Arial" charset="0"/>
              </a:defRPr>
            </a:lvl2pPr>
            <a:lvl3pPr marL="1143000" indent="-228600" defTabSz="457200" eaLnBrk="0" hangingPunct="0">
              <a:spcBef>
                <a:spcPct val="20000"/>
              </a:spcBef>
              <a:buChar char="•"/>
              <a:tabLst>
                <a:tab pos="177800" algn="l"/>
              </a:tabLst>
              <a:defRPr sz="2400">
                <a:solidFill>
                  <a:schemeClr val="tx1"/>
                </a:solidFill>
                <a:latin typeface="Arial" charset="0"/>
              </a:defRPr>
            </a:lvl3pPr>
            <a:lvl4pPr marL="1600200" indent="-228600" defTabSz="457200" eaLnBrk="0" hangingPunct="0">
              <a:spcBef>
                <a:spcPct val="20000"/>
              </a:spcBef>
              <a:buChar char="–"/>
              <a:tabLst>
                <a:tab pos="177800" algn="l"/>
              </a:tabLst>
              <a:defRPr sz="2000">
                <a:solidFill>
                  <a:schemeClr val="tx1"/>
                </a:solidFill>
                <a:latin typeface="Arial" charset="0"/>
              </a:defRPr>
            </a:lvl4pPr>
            <a:lvl5pPr marL="2057400" indent="-228600" defTabSz="457200" eaLnBrk="0" hangingPunct="0">
              <a:spcBef>
                <a:spcPct val="20000"/>
              </a:spcBef>
              <a:buChar char="»"/>
              <a:tabLst>
                <a:tab pos="177800" algn="l"/>
              </a:tabLst>
              <a:defRPr sz="2000">
                <a:solidFill>
                  <a:schemeClr val="tx1"/>
                </a:solidFill>
                <a:latin typeface="Arial" charset="0"/>
              </a:defRPr>
            </a:lvl5pPr>
            <a:lvl6pPr marL="2514600" indent="-228600" defTabSz="457200" eaLnBrk="0" fontAlgn="base" hangingPunct="0">
              <a:spcBef>
                <a:spcPct val="20000"/>
              </a:spcBef>
              <a:spcAft>
                <a:spcPct val="0"/>
              </a:spcAft>
              <a:buChar char="»"/>
              <a:tabLst>
                <a:tab pos="177800" algn="l"/>
              </a:tabLst>
              <a:defRPr sz="2000">
                <a:solidFill>
                  <a:schemeClr val="tx1"/>
                </a:solidFill>
                <a:latin typeface="Arial" charset="0"/>
              </a:defRPr>
            </a:lvl6pPr>
            <a:lvl7pPr marL="2971800" indent="-228600" defTabSz="457200" eaLnBrk="0" fontAlgn="base" hangingPunct="0">
              <a:spcBef>
                <a:spcPct val="20000"/>
              </a:spcBef>
              <a:spcAft>
                <a:spcPct val="0"/>
              </a:spcAft>
              <a:buChar char="»"/>
              <a:tabLst>
                <a:tab pos="177800" algn="l"/>
              </a:tabLst>
              <a:defRPr sz="2000">
                <a:solidFill>
                  <a:schemeClr val="tx1"/>
                </a:solidFill>
                <a:latin typeface="Arial" charset="0"/>
              </a:defRPr>
            </a:lvl7pPr>
            <a:lvl8pPr marL="3429000" indent="-228600" defTabSz="457200" eaLnBrk="0" fontAlgn="base" hangingPunct="0">
              <a:spcBef>
                <a:spcPct val="20000"/>
              </a:spcBef>
              <a:spcAft>
                <a:spcPct val="0"/>
              </a:spcAft>
              <a:buChar char="»"/>
              <a:tabLst>
                <a:tab pos="177800" algn="l"/>
              </a:tabLst>
              <a:defRPr sz="2000">
                <a:solidFill>
                  <a:schemeClr val="tx1"/>
                </a:solidFill>
                <a:latin typeface="Arial" charset="0"/>
              </a:defRPr>
            </a:lvl8pPr>
            <a:lvl9pPr marL="3886200" indent="-228600" defTabSz="457200" eaLnBrk="0" fontAlgn="base" hangingPunct="0">
              <a:spcBef>
                <a:spcPct val="20000"/>
              </a:spcBef>
              <a:spcAft>
                <a:spcPct val="0"/>
              </a:spcAft>
              <a:buChar char="»"/>
              <a:tabLst>
                <a:tab pos="177800" algn="l"/>
              </a:tabLst>
              <a:defRPr sz="2000">
                <a:solidFill>
                  <a:schemeClr val="tx1"/>
                </a:solidFill>
                <a:latin typeface="Arial" charset="0"/>
              </a:defRPr>
            </a:lvl9pPr>
          </a:lstStyle>
          <a:p>
            <a:pPr algn="l" eaLnBrk="1" hangingPunct="1">
              <a:spcBef>
                <a:spcPct val="0"/>
              </a:spcBef>
              <a:spcAft>
                <a:spcPts val="600"/>
              </a:spcAft>
              <a:buFontTx/>
              <a:buNone/>
              <a:defRPr/>
            </a:pPr>
            <a:r>
              <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Indsæt hjælpelinjer til placering af objekter</a:t>
            </a:r>
          </a:p>
          <a:p>
            <a:pPr algn="l" eaLnBrk="1" hangingPunct="1">
              <a:spcBef>
                <a:spcPct val="0"/>
              </a:spcBef>
              <a:spcAft>
                <a:spcPts val="240"/>
              </a:spcAft>
              <a:buFontTx/>
              <a:buNone/>
              <a:defRPr/>
            </a:pPr>
            <a:r>
              <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1. </a:t>
            </a:r>
            <a:r>
              <a:rPr lang="da-DK" alt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Højreklik uden for slidet og vælg </a:t>
            </a:r>
            <a:r>
              <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Gitter og hjælpelinjer</a:t>
            </a:r>
          </a:p>
          <a:p>
            <a:pPr algn="l" eaLnBrk="1" hangingPunct="1">
              <a:spcBef>
                <a:spcPct val="0"/>
              </a:spcBef>
              <a:spcAft>
                <a:spcPts val="240"/>
              </a:spcAft>
              <a:buFontTx/>
              <a:buNone/>
              <a:defRPr/>
            </a:pPr>
            <a:r>
              <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2. </a:t>
            </a:r>
            <a:r>
              <a:rPr lang="da-DK" alt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Sæt kryds ved </a:t>
            </a:r>
            <a:r>
              <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Vis tegnehjælpelinjer på skærmen</a:t>
            </a:r>
          </a:p>
          <a:p>
            <a:pPr algn="l" eaLnBrk="1" hangingPunct="1">
              <a:spcBef>
                <a:spcPct val="0"/>
              </a:spcBef>
              <a:spcAft>
                <a:spcPts val="240"/>
              </a:spcAft>
              <a:buFontTx/>
              <a:buNone/>
              <a:defRPr/>
            </a:pPr>
            <a:r>
              <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3.</a:t>
            </a:r>
            <a:r>
              <a:rPr lang="da-DK" alt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 Vælg </a:t>
            </a:r>
            <a:r>
              <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OK</a:t>
            </a:r>
          </a:p>
        </p:txBody>
      </p:sp>
      <p:grpSp>
        <p:nvGrpSpPr>
          <p:cNvPr id="18" name="Group 17"/>
          <p:cNvGrpSpPr/>
          <p:nvPr userDrawn="1"/>
        </p:nvGrpSpPr>
        <p:grpSpPr>
          <a:xfrm>
            <a:off x="-2196752" y="3952489"/>
            <a:ext cx="2046559" cy="2824883"/>
            <a:chOff x="-2196752" y="3952489"/>
            <a:chExt cx="2046559" cy="2824883"/>
          </a:xfrm>
        </p:grpSpPr>
        <p:grpSp>
          <p:nvGrpSpPr>
            <p:cNvPr id="25" name="Gruppe 24"/>
            <p:cNvGrpSpPr/>
            <p:nvPr userDrawn="1"/>
          </p:nvGrpSpPr>
          <p:grpSpPr>
            <a:xfrm>
              <a:off x="-2196752" y="3952489"/>
              <a:ext cx="2046559" cy="2824883"/>
              <a:chOff x="-2167432" y="3952489"/>
              <a:chExt cx="2046559" cy="2824883"/>
            </a:xfrm>
          </p:grpSpPr>
          <p:sp>
            <p:nvSpPr>
              <p:cNvPr id="20" name="Text Box 48"/>
              <p:cNvSpPr txBox="1">
                <a:spLocks noChangeArrowheads="1"/>
              </p:cNvSpPr>
              <p:nvPr/>
            </p:nvSpPr>
            <p:spPr bwMode="auto">
              <a:xfrm>
                <a:off x="-2167432" y="3952489"/>
                <a:ext cx="2046559" cy="1300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spcAft>
                    <a:spcPts val="250"/>
                  </a:spcAft>
                  <a:defRPr/>
                </a:pPr>
                <a:r>
                  <a:rPr lang="da-DK" sz="900" b="1" noProof="1" smtClean="0">
                    <a:solidFill>
                      <a:schemeClr val="bg1">
                        <a:lumMod val="50000"/>
                      </a:schemeClr>
                    </a:solidFill>
                    <a:latin typeface="Arial" panose="020B0604020202020204" pitchFamily="34" charset="0"/>
                    <a:cs typeface="Arial" panose="020B0604020202020204" pitchFamily="34" charset="0"/>
                  </a:rPr>
                  <a:t>Indsætte Titel/beskrivelse og Navn</a:t>
                </a:r>
              </a:p>
              <a:p>
                <a:pPr algn="r" eaLnBrk="1" hangingPunct="1">
                  <a:spcAft>
                    <a:spcPts val="250"/>
                  </a:spcAft>
                  <a:defRPr/>
                </a:pPr>
                <a:r>
                  <a:rPr lang="da-DK" altLang="da-DK" sz="900" b="1" noProof="1" smtClean="0">
                    <a:solidFill>
                      <a:schemeClr val="bg1">
                        <a:lumMod val="50000"/>
                      </a:schemeClr>
                    </a:solidFill>
                    <a:latin typeface="Arial" panose="020B0604020202020204" pitchFamily="34" charset="0"/>
                    <a:cs typeface="Arial" panose="020B0604020202020204" pitchFamily="34" charset="0"/>
                  </a:rPr>
                  <a:t>1. </a:t>
                </a:r>
                <a:r>
                  <a:rPr lang="da-DK" altLang="da-DK" sz="900" noProof="1" smtClean="0">
                    <a:solidFill>
                      <a:schemeClr val="bg1">
                        <a:lumMod val="50000"/>
                      </a:schemeClr>
                    </a:solidFill>
                    <a:latin typeface="Arial" panose="020B0604020202020204" pitchFamily="34" charset="0"/>
                    <a:cs typeface="Arial" panose="020B0604020202020204" pitchFamily="34" charset="0"/>
                  </a:rPr>
                  <a:t>Vælg </a:t>
                </a:r>
                <a:r>
                  <a:rPr lang="da-DK" altLang="da-DK" sz="900" b="1" noProof="1" smtClean="0">
                    <a:solidFill>
                      <a:schemeClr val="bg1">
                        <a:lumMod val="50000"/>
                      </a:schemeClr>
                    </a:solidFill>
                    <a:latin typeface="Arial" panose="020B0604020202020204" pitchFamily="34" charset="0"/>
                    <a:cs typeface="Arial" panose="020B0604020202020204" pitchFamily="34" charset="0"/>
                  </a:rPr>
                  <a:t>Indsæt</a:t>
                </a:r>
                <a:r>
                  <a:rPr lang="da-DK" altLang="da-DK" sz="900" noProof="1" smtClean="0">
                    <a:solidFill>
                      <a:schemeClr val="bg1">
                        <a:lumMod val="50000"/>
                      </a:schemeClr>
                    </a:solidFill>
                    <a:latin typeface="Arial" panose="020B0604020202020204" pitchFamily="34" charset="0"/>
                    <a:cs typeface="Arial" panose="020B0604020202020204" pitchFamily="34" charset="0"/>
                  </a:rPr>
                  <a:t> i topmenuen </a:t>
                </a:r>
              </a:p>
              <a:p>
                <a:pPr algn="r" eaLnBrk="1" hangingPunct="1">
                  <a:spcAft>
                    <a:spcPts val="250"/>
                  </a:spcAft>
                  <a:defRPr/>
                </a:pPr>
                <a:r>
                  <a:rPr lang="da-DK" altLang="da-DK" sz="900" b="1" noProof="1" smtClean="0">
                    <a:solidFill>
                      <a:schemeClr val="bg1">
                        <a:lumMod val="50000"/>
                      </a:schemeClr>
                    </a:solidFill>
                    <a:latin typeface="Arial" panose="020B0604020202020204" pitchFamily="34" charset="0"/>
                    <a:cs typeface="Arial" panose="020B0604020202020204" pitchFamily="34" charset="0"/>
                  </a:rPr>
                  <a:t>2. </a:t>
                </a:r>
                <a:r>
                  <a:rPr lang="da-DK" altLang="da-DK" sz="900" noProof="1" smtClean="0">
                    <a:solidFill>
                      <a:schemeClr val="bg1">
                        <a:lumMod val="50000"/>
                      </a:schemeClr>
                    </a:solidFill>
                    <a:latin typeface="Arial" panose="020B0604020202020204" pitchFamily="34" charset="0"/>
                    <a:cs typeface="Arial" panose="020B0604020202020204" pitchFamily="34" charset="0"/>
                  </a:rPr>
                  <a:t>Vælg </a:t>
                </a:r>
                <a:r>
                  <a:rPr lang="da-DK" altLang="da-DK" sz="900" b="1" noProof="1" smtClean="0">
                    <a:solidFill>
                      <a:schemeClr val="bg1">
                        <a:lumMod val="50000"/>
                      </a:schemeClr>
                    </a:solidFill>
                    <a:latin typeface="Arial" panose="020B0604020202020204" pitchFamily="34" charset="0"/>
                    <a:cs typeface="Arial" panose="020B0604020202020204" pitchFamily="34" charset="0"/>
                  </a:rPr>
                  <a:t>Sidehoved og Sidefod</a:t>
                </a:r>
              </a:p>
              <a:p>
                <a:pPr algn="r" eaLnBrk="1" hangingPunct="1">
                  <a:spcAft>
                    <a:spcPts val="250"/>
                  </a:spcAft>
                  <a:defRPr/>
                </a:pPr>
                <a:r>
                  <a:rPr lang="da-DK" sz="900" b="1" noProof="1" smtClean="0">
                    <a:solidFill>
                      <a:schemeClr val="bg1">
                        <a:lumMod val="50000"/>
                      </a:schemeClr>
                    </a:solidFill>
                    <a:latin typeface="Arial" panose="020B0604020202020204" pitchFamily="34" charset="0"/>
                    <a:cs typeface="Arial" panose="020B0604020202020204" pitchFamily="34" charset="0"/>
                  </a:rPr>
                  <a:t>3. </a:t>
                </a:r>
                <a:r>
                  <a:rPr lang="da-DK" sz="900" noProof="1" smtClean="0">
                    <a:solidFill>
                      <a:schemeClr val="bg1">
                        <a:lumMod val="50000"/>
                      </a:schemeClr>
                    </a:solidFill>
                    <a:latin typeface="Arial" panose="020B0604020202020204" pitchFamily="34" charset="0"/>
                    <a:cs typeface="Arial" panose="020B0604020202020204" pitchFamily="34" charset="0"/>
                  </a:rPr>
                  <a:t>Indtast</a:t>
                </a:r>
                <a:r>
                  <a:rPr lang="da-DK" sz="900" baseline="0" noProof="1" smtClean="0">
                    <a:solidFill>
                      <a:schemeClr val="bg1">
                        <a:lumMod val="50000"/>
                      </a:schemeClr>
                    </a:solidFill>
                    <a:latin typeface="Arial" panose="020B0604020202020204" pitchFamily="34" charset="0"/>
                    <a:cs typeface="Arial" panose="020B0604020202020204" pitchFamily="34" charset="0"/>
                  </a:rPr>
                  <a:t> dit navn, hvor der står </a:t>
                </a:r>
                <a:r>
                  <a:rPr lang="da-DK" sz="900" b="1" baseline="0" noProof="1" smtClean="0">
                    <a:solidFill>
                      <a:schemeClr val="bg1">
                        <a:lumMod val="50000"/>
                      </a:schemeClr>
                    </a:solidFill>
                    <a:latin typeface="Arial" panose="020B0604020202020204" pitchFamily="34" charset="0"/>
                    <a:cs typeface="Arial" panose="020B0604020202020204" pitchFamily="34" charset="0"/>
                  </a:rPr>
                  <a:t>Navn</a:t>
                </a:r>
                <a:endParaRPr lang="da-DK" sz="900" b="1" noProof="1" smtClean="0">
                  <a:solidFill>
                    <a:schemeClr val="bg1">
                      <a:lumMod val="50000"/>
                    </a:schemeClr>
                  </a:solidFill>
                  <a:latin typeface="Arial" panose="020B0604020202020204" pitchFamily="34" charset="0"/>
                  <a:cs typeface="Arial" panose="020B0604020202020204" pitchFamily="34" charset="0"/>
                </a:endParaRPr>
              </a:p>
              <a:p>
                <a:pPr algn="r" eaLnBrk="1" hangingPunct="1">
                  <a:spcAft>
                    <a:spcPts val="250"/>
                  </a:spcAft>
                  <a:defRPr/>
                </a:pPr>
                <a:r>
                  <a:rPr lang="da-DK" sz="900" b="1" noProof="1" smtClean="0">
                    <a:solidFill>
                      <a:schemeClr val="bg1">
                        <a:lumMod val="50000"/>
                      </a:schemeClr>
                    </a:solidFill>
                    <a:latin typeface="Arial" panose="020B0604020202020204" pitchFamily="34" charset="0"/>
                    <a:cs typeface="Arial" panose="020B0604020202020204" pitchFamily="34" charset="0"/>
                  </a:rPr>
                  <a:t>4. </a:t>
                </a:r>
                <a:r>
                  <a:rPr lang="da-DK" sz="900" noProof="1" smtClean="0">
                    <a:solidFill>
                      <a:schemeClr val="bg1">
                        <a:lumMod val="50000"/>
                      </a:schemeClr>
                    </a:solidFill>
                    <a:latin typeface="Arial" panose="020B0604020202020204" pitchFamily="34" charset="0"/>
                    <a:cs typeface="Arial" panose="020B0604020202020204" pitchFamily="34" charset="0"/>
                  </a:rPr>
                  <a:t>Indsæt Titel/beskrivelse</a:t>
                </a:r>
                <a:r>
                  <a:rPr lang="da-DK" sz="900" baseline="0" noProof="1" smtClean="0">
                    <a:solidFill>
                      <a:schemeClr val="bg1">
                        <a:lumMod val="50000"/>
                      </a:schemeClr>
                    </a:solidFill>
                    <a:latin typeface="Arial" panose="020B0604020202020204" pitchFamily="34" charset="0"/>
                    <a:cs typeface="Arial" panose="020B0604020202020204" pitchFamily="34" charset="0"/>
                  </a:rPr>
                  <a:t> hvor der står </a:t>
                </a:r>
                <a:r>
                  <a:rPr lang="da-DK" sz="900" b="1" kern="1200" noProof="1" smtClean="0">
                    <a:solidFill>
                      <a:schemeClr val="bg1">
                        <a:lumMod val="50000"/>
                      </a:schemeClr>
                    </a:solidFill>
                    <a:latin typeface="Arial" panose="020B0604020202020204" pitchFamily="34" charset="0"/>
                    <a:ea typeface="+mn-ea"/>
                    <a:cs typeface="Arial" panose="020B0604020202020204" pitchFamily="34" charset="0"/>
                  </a:rPr>
                  <a:t>Titel/beskrivelse</a:t>
                </a:r>
                <a:endParaRPr lang="da-DK" sz="900" b="1" noProof="1" smtClean="0">
                  <a:solidFill>
                    <a:schemeClr val="bg1">
                      <a:lumMod val="50000"/>
                    </a:schemeClr>
                  </a:solidFill>
                  <a:latin typeface="Arial" panose="020B0604020202020204" pitchFamily="34" charset="0"/>
                  <a:cs typeface="Arial" panose="020B0604020202020204" pitchFamily="34" charset="0"/>
                </a:endParaRPr>
              </a:p>
              <a:p>
                <a:pPr algn="r" eaLnBrk="1" hangingPunct="1">
                  <a:spcAft>
                    <a:spcPts val="250"/>
                  </a:spcAft>
                  <a:defRPr/>
                </a:pPr>
                <a:r>
                  <a:rPr lang="da-DK" sz="900" b="1" noProof="1" smtClean="0">
                    <a:solidFill>
                      <a:schemeClr val="bg1">
                        <a:lumMod val="50000"/>
                      </a:schemeClr>
                    </a:solidFill>
                    <a:latin typeface="Arial" panose="020B0604020202020204" pitchFamily="34" charset="0"/>
                    <a:cs typeface="Arial" panose="020B0604020202020204" pitchFamily="34" charset="0"/>
                  </a:rPr>
                  <a:t>5. </a:t>
                </a:r>
                <a:r>
                  <a:rPr lang="da-DK" sz="900" noProof="1" smtClean="0">
                    <a:solidFill>
                      <a:schemeClr val="bg1">
                        <a:lumMod val="50000"/>
                      </a:schemeClr>
                    </a:solidFill>
                    <a:latin typeface="Arial" panose="020B0604020202020204" pitchFamily="34" charset="0"/>
                    <a:cs typeface="Arial" panose="020B0604020202020204" pitchFamily="34" charset="0"/>
                  </a:rPr>
                  <a:t>Vælg </a:t>
                </a:r>
                <a:r>
                  <a:rPr lang="da-DK" sz="900" b="1" noProof="1" smtClean="0">
                    <a:solidFill>
                      <a:schemeClr val="bg1">
                        <a:lumMod val="50000"/>
                      </a:schemeClr>
                    </a:solidFill>
                    <a:latin typeface="Arial" panose="020B0604020202020204" pitchFamily="34" charset="0"/>
                    <a:cs typeface="Arial" panose="020B0604020202020204" pitchFamily="34" charset="0"/>
                  </a:rPr>
                  <a:t>Anvend på alle </a:t>
                </a:r>
                <a:r>
                  <a:rPr lang="da-DK" sz="900" noProof="1" smtClean="0">
                    <a:solidFill>
                      <a:schemeClr val="bg1">
                        <a:lumMod val="50000"/>
                      </a:schemeClr>
                    </a:solidFill>
                    <a:latin typeface="Arial" panose="020B0604020202020204" pitchFamily="34" charset="0"/>
                    <a:cs typeface="Arial" panose="020B0604020202020204" pitchFamily="34" charset="0"/>
                  </a:rPr>
                  <a:t>eller </a:t>
                </a:r>
                <a:r>
                  <a:rPr lang="da-DK" sz="900" b="1" noProof="1" smtClean="0">
                    <a:solidFill>
                      <a:schemeClr val="bg1">
                        <a:lumMod val="50000"/>
                      </a:schemeClr>
                    </a:solidFill>
                    <a:latin typeface="Arial" panose="020B0604020202020204" pitchFamily="34" charset="0"/>
                    <a:cs typeface="Arial" panose="020B0604020202020204" pitchFamily="34" charset="0"/>
                  </a:rPr>
                  <a:t>Anvend</a:t>
                </a:r>
                <a:r>
                  <a:rPr lang="da-DK" sz="900" noProof="1" smtClean="0">
                    <a:solidFill>
                      <a:schemeClr val="bg1">
                        <a:lumMod val="50000"/>
                      </a:schemeClr>
                    </a:solidFill>
                    <a:latin typeface="Arial" panose="020B0604020202020204" pitchFamily="34" charset="0"/>
                    <a:cs typeface="Arial" panose="020B0604020202020204" pitchFamily="34" charset="0"/>
                  </a:rPr>
                  <a:t> hvis det kun skal være på et enkel slide</a:t>
                </a:r>
              </a:p>
            </p:txBody>
          </p:sp>
          <p:grpSp>
            <p:nvGrpSpPr>
              <p:cNvPr id="9" name="Gruppe 8"/>
              <p:cNvGrpSpPr/>
              <p:nvPr userDrawn="1"/>
            </p:nvGrpSpPr>
            <p:grpSpPr>
              <a:xfrm>
                <a:off x="-2167432" y="5314312"/>
                <a:ext cx="2046559" cy="1463060"/>
                <a:chOff x="-2364901" y="4975472"/>
                <a:chExt cx="2046559" cy="1463060"/>
              </a:xfrm>
            </p:grpSpPr>
            <p:pic>
              <p:nvPicPr>
                <p:cNvPr id="2" name="Billede 1"/>
                <p:cNvPicPr>
                  <a:picLocks noChangeAspect="1"/>
                </p:cNvPicPr>
                <p:nvPr userDrawn="1"/>
              </p:nvPicPr>
              <p:blipFill>
                <a:blip r:embed="rId2"/>
                <a:stretch>
                  <a:fillRect/>
                </a:stretch>
              </p:blipFill>
              <p:spPr>
                <a:xfrm>
                  <a:off x="-2364901" y="4975472"/>
                  <a:ext cx="2046559" cy="1463060"/>
                </a:xfrm>
                <a:prstGeom prst="rect">
                  <a:avLst/>
                </a:prstGeom>
              </p:spPr>
            </p:pic>
            <p:sp>
              <p:nvSpPr>
                <p:cNvPr id="7" name="Rektangel 6"/>
                <p:cNvSpPr/>
                <p:nvPr userDrawn="1"/>
              </p:nvSpPr>
              <p:spPr>
                <a:xfrm>
                  <a:off x="-2157169" y="5721682"/>
                  <a:ext cx="1364573" cy="108100"/>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da-DK" dirty="0" smtClean="0"/>
                </a:p>
              </p:txBody>
            </p:sp>
            <p:sp>
              <p:nvSpPr>
                <p:cNvPr id="23" name="Rektangel 22"/>
                <p:cNvSpPr/>
                <p:nvPr userDrawn="1"/>
              </p:nvSpPr>
              <p:spPr>
                <a:xfrm>
                  <a:off x="-2202172" y="5952717"/>
                  <a:ext cx="1409576" cy="104575"/>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da-DK" dirty="0" smtClean="0"/>
                </a:p>
              </p:txBody>
            </p:sp>
          </p:grpSp>
        </p:grpSp>
        <p:pic>
          <p:nvPicPr>
            <p:cNvPr id="24" name="Billede 1"/>
            <p:cNvPicPr>
              <a:picLocks noChangeAspect="1"/>
            </p:cNvPicPr>
            <p:nvPr userDrawn="1"/>
          </p:nvPicPr>
          <p:blipFill rotWithShape="1">
            <a:blip r:embed="rId2"/>
            <a:srcRect l="6362" t="63226" r="91404" b="33649"/>
            <a:stretch/>
          </p:blipFill>
          <p:spPr>
            <a:xfrm>
              <a:off x="-2072073" y="6166241"/>
              <a:ext cx="45719" cy="45719"/>
            </a:xfrm>
            <a:prstGeom prst="rect">
              <a:avLst/>
            </a:prstGeom>
          </p:spPr>
        </p:pic>
      </p:grpSp>
      <p:grpSp>
        <p:nvGrpSpPr>
          <p:cNvPr id="26" name="Logo"/>
          <p:cNvGrpSpPr/>
          <p:nvPr userDrawn="1"/>
        </p:nvGrpSpPr>
        <p:grpSpPr>
          <a:xfrm>
            <a:off x="457200" y="1584000"/>
            <a:ext cx="687600" cy="687600"/>
            <a:chOff x="457200" y="5718575"/>
            <a:chExt cx="687600" cy="687600"/>
          </a:xfrm>
        </p:grpSpPr>
        <p:pic>
          <p:nvPicPr>
            <p:cNvPr id="27" name="Logo H"/>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200" y="5718575"/>
              <a:ext cx="687600" cy="687600"/>
            </a:xfrm>
            <a:prstGeom prst="rect">
              <a:avLst/>
            </a:prstGeom>
          </p:spPr>
        </p:pic>
        <p:pic>
          <p:nvPicPr>
            <p:cNvPr id="28" name="Region"/>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3732" y="5763982"/>
              <a:ext cx="116417" cy="594784"/>
            </a:xfrm>
            <a:prstGeom prst="rect">
              <a:avLst/>
            </a:prstGeom>
          </p:spPr>
        </p:pic>
      </p:grpSp>
    </p:spTree>
    <p:extLst>
      <p:ext uri="{BB962C8B-B14F-4D97-AF65-F5344CB8AC3E}">
        <p14:creationId xmlns:p14="http://schemas.microsoft.com/office/powerpoint/2010/main" val="197394076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ut ">
    <p:spTree>
      <p:nvGrpSpPr>
        <p:cNvPr id="1" name=""/>
        <p:cNvGrpSpPr/>
        <p:nvPr/>
      </p:nvGrpSpPr>
      <p:grpSpPr>
        <a:xfrm>
          <a:off x="0" y="0"/>
          <a:ext cx="0" cy="0"/>
          <a:chOff x="0" y="0"/>
          <a:chExt cx="0" cy="0"/>
        </a:xfrm>
      </p:grpSpPr>
      <p:sp>
        <p:nvSpPr>
          <p:cNvPr id="8" name="Rektangel 7"/>
          <p:cNvSpPr/>
          <p:nvPr userDrawn="1"/>
        </p:nvSpPr>
        <p:spPr>
          <a:xfrm>
            <a:off x="611560" y="0"/>
            <a:ext cx="853200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9" name="Rektangel 8"/>
          <p:cNvSpPr/>
          <p:nvPr userDrawn="1"/>
        </p:nvSpPr>
        <p:spPr>
          <a:xfrm>
            <a:off x="8460000" y="1"/>
            <a:ext cx="68356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Rektangel 9"/>
          <p:cNvSpPr/>
          <p:nvPr userDrawn="1"/>
        </p:nvSpPr>
        <p:spPr>
          <a:xfrm>
            <a:off x="0" y="0"/>
            <a:ext cx="683568" cy="6858197"/>
          </a:xfrm>
          <a:prstGeom prst="rect">
            <a:avLst/>
          </a:prstGeom>
          <a:solidFill>
            <a:srgbClr val="1F4A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 name="Titel 1"/>
          <p:cNvSpPr>
            <a:spLocks noGrp="1"/>
          </p:cNvSpPr>
          <p:nvPr>
            <p:ph type="title" hasCustomPrompt="1"/>
          </p:nvPr>
        </p:nvSpPr>
        <p:spPr>
          <a:xfrm>
            <a:off x="1371600" y="1016732"/>
            <a:ext cx="7086600" cy="1312131"/>
          </a:xfrm>
        </p:spPr>
        <p:txBody>
          <a:bodyPr/>
          <a:lstStyle>
            <a:lvl1pPr>
              <a:lnSpc>
                <a:spcPct val="85000"/>
              </a:lnSpc>
              <a:defRPr>
                <a:solidFill>
                  <a:schemeClr val="bg1"/>
                </a:solidFill>
              </a:defRPr>
            </a:lvl1pPr>
          </a:lstStyle>
          <a:p>
            <a:r>
              <a:rPr lang="da-DK" dirty="0" smtClean="0"/>
              <a:t>Overskrift 27pt i to eller flere linjer </a:t>
            </a:r>
            <a:br>
              <a:rPr lang="da-DK" dirty="0" smtClean="0"/>
            </a:br>
            <a:r>
              <a:rPr lang="da-DK" dirty="0" smtClean="0"/>
              <a:t>teksten vokser opad</a:t>
            </a:r>
            <a:endParaRPr lang="da-DK" dirty="0"/>
          </a:p>
        </p:txBody>
      </p:sp>
      <p:sp>
        <p:nvSpPr>
          <p:cNvPr id="11" name="Pladsholder til tekst 2"/>
          <p:cNvSpPr>
            <a:spLocks noGrp="1"/>
          </p:cNvSpPr>
          <p:nvPr>
            <p:ph type="body" sz="quarter" idx="15" hasCustomPrompt="1"/>
          </p:nvPr>
        </p:nvSpPr>
        <p:spPr>
          <a:xfrm>
            <a:off x="1368000" y="2585610"/>
            <a:ext cx="2995611" cy="648000"/>
          </a:xfrm>
        </p:spPr>
        <p:txBody>
          <a:bodyPr/>
          <a:lstStyle>
            <a:lvl1pPr marL="0" indent="0">
              <a:lnSpc>
                <a:spcPct val="85000"/>
              </a:lnSpc>
              <a:buNone/>
              <a:defRPr sz="1600" baseline="0">
                <a:solidFill>
                  <a:schemeClr val="bg1"/>
                </a:solidFill>
              </a:defRPr>
            </a:lvl1pPr>
            <a:lvl2pPr>
              <a:defRPr sz="1800">
                <a:solidFill>
                  <a:schemeClr val="bg1"/>
                </a:solidFill>
              </a:defRPr>
            </a:lvl2pPr>
            <a:lvl3pPr marL="324000">
              <a:defRPr sz="1600">
                <a:solidFill>
                  <a:schemeClr val="bg1"/>
                </a:solidFill>
              </a:defRPr>
            </a:lvl3pPr>
            <a:lvl4pPr marL="540000">
              <a:defRPr lang="da-DK" sz="1400" kern="1200" dirty="0" smtClean="0">
                <a:solidFill>
                  <a:schemeClr val="bg1"/>
                </a:solidFill>
                <a:latin typeface="+mn-lt"/>
                <a:ea typeface="+mn-ea"/>
                <a:cs typeface="+mn-cs"/>
              </a:defRPr>
            </a:lvl4pPr>
            <a:lvl5pPr marL="720000" indent="-90000">
              <a:defRPr sz="1200">
                <a:solidFill>
                  <a:schemeClr val="bg1"/>
                </a:solidFill>
              </a:defRPr>
            </a:lvl5pPr>
          </a:lstStyle>
          <a:p>
            <a:pPr lvl="0"/>
            <a:r>
              <a:rPr lang="da-DK" dirty="0" smtClean="0"/>
              <a:t>Tak tekst 16pt i to eller max 3 linjer</a:t>
            </a:r>
          </a:p>
        </p:txBody>
      </p:sp>
      <p:sp>
        <p:nvSpPr>
          <p:cNvPr id="17" name="Pladsholder til tekst 3"/>
          <p:cNvSpPr>
            <a:spLocks noGrp="1"/>
          </p:cNvSpPr>
          <p:nvPr>
            <p:ph type="body" sz="quarter" idx="16" hasCustomPrompt="1"/>
          </p:nvPr>
        </p:nvSpPr>
        <p:spPr>
          <a:xfrm>
            <a:off x="1368000" y="3490922"/>
            <a:ext cx="2995611" cy="648000"/>
          </a:xfrm>
        </p:spPr>
        <p:txBody>
          <a:bodyPr/>
          <a:lstStyle>
            <a:lvl1pPr marL="0" indent="0">
              <a:lnSpc>
                <a:spcPct val="85000"/>
              </a:lnSpc>
              <a:buNone/>
              <a:defRPr sz="1600">
                <a:solidFill>
                  <a:schemeClr val="bg1"/>
                </a:solidFill>
              </a:defRPr>
            </a:lvl1pPr>
            <a:lvl2pPr>
              <a:defRPr sz="1800">
                <a:solidFill>
                  <a:schemeClr val="bg1"/>
                </a:solidFill>
              </a:defRPr>
            </a:lvl2pPr>
            <a:lvl3pPr marL="324000">
              <a:defRPr sz="1600">
                <a:solidFill>
                  <a:schemeClr val="bg1"/>
                </a:solidFill>
              </a:defRPr>
            </a:lvl3pPr>
            <a:lvl4pPr marL="540000">
              <a:defRPr lang="da-DK" sz="1400" kern="1200" dirty="0" smtClean="0">
                <a:solidFill>
                  <a:schemeClr val="bg1"/>
                </a:solidFill>
                <a:latin typeface="+mn-lt"/>
                <a:ea typeface="+mn-ea"/>
                <a:cs typeface="+mn-cs"/>
              </a:defRPr>
            </a:lvl4pPr>
            <a:lvl5pPr marL="720000" indent="-90000">
              <a:defRPr sz="1200">
                <a:solidFill>
                  <a:schemeClr val="bg1"/>
                </a:solidFill>
              </a:defRPr>
            </a:lvl5pPr>
          </a:lstStyle>
          <a:p>
            <a:pPr lvl="0"/>
            <a:r>
              <a:rPr lang="da-DK" dirty="0" smtClean="0"/>
              <a:t>Tak tekst 16pt i to eller max 3 linjer</a:t>
            </a:r>
          </a:p>
        </p:txBody>
      </p:sp>
      <p:sp>
        <p:nvSpPr>
          <p:cNvPr id="18" name="Pladsholder til tekst 4"/>
          <p:cNvSpPr>
            <a:spLocks noGrp="1"/>
          </p:cNvSpPr>
          <p:nvPr>
            <p:ph type="body" sz="quarter" idx="17" hasCustomPrompt="1"/>
          </p:nvPr>
        </p:nvSpPr>
        <p:spPr>
          <a:xfrm>
            <a:off x="4654765" y="2584800"/>
            <a:ext cx="2995611" cy="648000"/>
          </a:xfrm>
        </p:spPr>
        <p:txBody>
          <a:bodyPr/>
          <a:lstStyle>
            <a:lvl1pPr marL="0" indent="0">
              <a:lnSpc>
                <a:spcPct val="85000"/>
              </a:lnSpc>
              <a:buNone/>
              <a:defRPr sz="1600">
                <a:solidFill>
                  <a:schemeClr val="bg1"/>
                </a:solidFill>
              </a:defRPr>
            </a:lvl1pPr>
            <a:lvl2pPr>
              <a:defRPr sz="1800">
                <a:solidFill>
                  <a:schemeClr val="bg1"/>
                </a:solidFill>
              </a:defRPr>
            </a:lvl2pPr>
            <a:lvl3pPr marL="324000">
              <a:defRPr sz="1600">
                <a:solidFill>
                  <a:schemeClr val="bg1"/>
                </a:solidFill>
              </a:defRPr>
            </a:lvl3pPr>
            <a:lvl4pPr marL="540000">
              <a:defRPr lang="da-DK" sz="1400" kern="1200" dirty="0" smtClean="0">
                <a:solidFill>
                  <a:schemeClr val="bg1"/>
                </a:solidFill>
                <a:latin typeface="+mn-lt"/>
                <a:ea typeface="+mn-ea"/>
                <a:cs typeface="+mn-cs"/>
              </a:defRPr>
            </a:lvl4pPr>
            <a:lvl5pPr marL="720000" indent="-90000">
              <a:defRPr sz="1200">
                <a:solidFill>
                  <a:schemeClr val="bg1"/>
                </a:solidFill>
              </a:defRPr>
            </a:lvl5pPr>
          </a:lstStyle>
          <a:p>
            <a:pPr lvl="0"/>
            <a:r>
              <a:rPr lang="da-DK" dirty="0" smtClean="0"/>
              <a:t>Tak tekst 16pt i to eller max 3 linjer</a:t>
            </a:r>
          </a:p>
        </p:txBody>
      </p:sp>
      <p:sp>
        <p:nvSpPr>
          <p:cNvPr id="19" name="Pladsholder til tekst5"/>
          <p:cNvSpPr>
            <a:spLocks noGrp="1"/>
          </p:cNvSpPr>
          <p:nvPr>
            <p:ph type="body" sz="quarter" idx="18" hasCustomPrompt="1"/>
          </p:nvPr>
        </p:nvSpPr>
        <p:spPr>
          <a:xfrm>
            <a:off x="4654765" y="3492000"/>
            <a:ext cx="2995611" cy="648000"/>
          </a:xfrm>
        </p:spPr>
        <p:txBody>
          <a:bodyPr/>
          <a:lstStyle>
            <a:lvl1pPr marL="0" indent="0">
              <a:lnSpc>
                <a:spcPct val="85000"/>
              </a:lnSpc>
              <a:buNone/>
              <a:defRPr sz="1600">
                <a:solidFill>
                  <a:schemeClr val="bg1"/>
                </a:solidFill>
              </a:defRPr>
            </a:lvl1pPr>
            <a:lvl2pPr>
              <a:defRPr sz="1800">
                <a:solidFill>
                  <a:schemeClr val="bg1"/>
                </a:solidFill>
              </a:defRPr>
            </a:lvl2pPr>
            <a:lvl3pPr marL="324000">
              <a:defRPr sz="1600">
                <a:solidFill>
                  <a:schemeClr val="bg1"/>
                </a:solidFill>
              </a:defRPr>
            </a:lvl3pPr>
            <a:lvl4pPr marL="540000">
              <a:defRPr lang="da-DK" sz="1400" kern="1200" dirty="0" smtClean="0">
                <a:solidFill>
                  <a:schemeClr val="bg1"/>
                </a:solidFill>
                <a:latin typeface="+mn-lt"/>
                <a:ea typeface="+mn-ea"/>
                <a:cs typeface="+mn-cs"/>
              </a:defRPr>
            </a:lvl4pPr>
            <a:lvl5pPr marL="720000" indent="-90000">
              <a:defRPr sz="1200">
                <a:solidFill>
                  <a:schemeClr val="bg1"/>
                </a:solidFill>
              </a:defRPr>
            </a:lvl5pPr>
          </a:lstStyle>
          <a:p>
            <a:pPr lvl="0"/>
            <a:r>
              <a:rPr lang="da-DK" dirty="0" smtClean="0"/>
              <a:t>Tak tekst 16pt i to eller max 3 linjer</a:t>
            </a:r>
          </a:p>
        </p:txBody>
      </p:sp>
      <p:sp>
        <p:nvSpPr>
          <p:cNvPr id="4" name="Pladsholder til dato 3"/>
          <p:cNvSpPr>
            <a:spLocks noGrp="1"/>
          </p:cNvSpPr>
          <p:nvPr>
            <p:ph type="dt" sz="half" idx="10"/>
          </p:nvPr>
        </p:nvSpPr>
        <p:spPr/>
        <p:txBody>
          <a:bodyPr/>
          <a:lstStyle/>
          <a:p>
            <a:r>
              <a:rPr lang="da-DK" smtClean="0"/>
              <a:t>Navn (Sidehoved/fod)</a:t>
            </a:r>
            <a:endParaRPr lang="da-DK" dirty="0"/>
          </a:p>
        </p:txBody>
      </p:sp>
      <p:sp>
        <p:nvSpPr>
          <p:cNvPr id="5" name="Pladsholder til sidefod 4"/>
          <p:cNvSpPr>
            <a:spLocks noGrp="1"/>
          </p:cNvSpPr>
          <p:nvPr>
            <p:ph type="ftr" sz="quarter" idx="11"/>
          </p:nvPr>
        </p:nvSpPr>
        <p:spPr/>
        <p:txBody>
          <a:bodyPr/>
          <a:lstStyle/>
          <a:p>
            <a:r>
              <a:rPr lang="da-DK" smtClean="0"/>
              <a:t>Titel/beskrivelse (Sidehoved/fod)</a:t>
            </a:r>
            <a:endParaRPr lang="da-DK" dirty="0"/>
          </a:p>
        </p:txBody>
      </p:sp>
      <p:sp>
        <p:nvSpPr>
          <p:cNvPr id="6" name="Pladsholder til diasnummer 5"/>
          <p:cNvSpPr>
            <a:spLocks noGrp="1"/>
          </p:cNvSpPr>
          <p:nvPr>
            <p:ph type="sldNum" sz="quarter" idx="12"/>
          </p:nvPr>
        </p:nvSpPr>
        <p:spPr/>
        <p:txBody>
          <a:bodyPr/>
          <a:lstStyle/>
          <a:p>
            <a:fld id="{667EC89C-17A0-4E64-A6D2-B825673CEEDF}" type="slidenum">
              <a:rPr lang="da-DK" smtClean="0"/>
              <a:t>‹nr.›</a:t>
            </a:fld>
            <a:endParaRPr lang="da-DK" dirty="0"/>
          </a:p>
        </p:txBody>
      </p:sp>
      <p:sp>
        <p:nvSpPr>
          <p:cNvPr id="20" name="Pladsholder til tekst 3"/>
          <p:cNvSpPr>
            <a:spLocks noGrp="1"/>
          </p:cNvSpPr>
          <p:nvPr>
            <p:ph type="body" sz="quarter" idx="13" hasCustomPrompt="1"/>
          </p:nvPr>
        </p:nvSpPr>
        <p:spPr>
          <a:xfrm>
            <a:off x="1371600" y="399192"/>
            <a:ext cx="7092000" cy="358444"/>
          </a:xfrm>
        </p:spPr>
        <p:txBody>
          <a:bodyPr/>
          <a:lstStyle>
            <a:lvl1pPr marL="0" indent="0">
              <a:buNone/>
              <a:defRPr lang="da-DK" sz="1200" b="1" kern="1200" dirty="0">
                <a:solidFill>
                  <a:srgbClr val="B3B3B3"/>
                </a:solidFill>
                <a:latin typeface="+mn-lt"/>
                <a:ea typeface="+mn-ea"/>
                <a:cs typeface="+mn-cs"/>
              </a:defRPr>
            </a:lvl1pPr>
          </a:lstStyle>
          <a:p>
            <a:pPr lvl="0"/>
            <a:r>
              <a:rPr lang="da-DK" dirty="0" smtClean="0"/>
              <a:t>Evt. center/afdeling/enhed skrives her</a:t>
            </a:r>
            <a:endParaRPr lang="da-DK" dirty="0"/>
          </a:p>
        </p:txBody>
      </p:sp>
      <p:sp>
        <p:nvSpPr>
          <p:cNvPr id="21" name="Tekstfelt 4"/>
          <p:cNvSpPr txBox="1"/>
          <p:nvPr userDrawn="1"/>
        </p:nvSpPr>
        <p:spPr>
          <a:xfrm>
            <a:off x="1371600" y="207098"/>
            <a:ext cx="2340260" cy="215444"/>
          </a:xfrm>
          <a:prstGeom prst="rect">
            <a:avLst/>
          </a:prstGeom>
          <a:noFill/>
        </p:spPr>
        <p:txBody>
          <a:bodyPr wrap="square" lIns="0" tIns="0" rIns="0" bIns="0" rtlCol="0">
            <a:noAutofit/>
          </a:bodyPr>
          <a:lstStyle/>
          <a:p>
            <a:r>
              <a:rPr lang="da-DK" sz="1200" b="1" noProof="0" dirty="0" smtClean="0">
                <a:solidFill>
                  <a:schemeClr val="bg1"/>
                </a:solidFill>
              </a:rPr>
              <a:t>Bornholms Hospital</a:t>
            </a:r>
          </a:p>
        </p:txBody>
      </p:sp>
      <p:grpSp>
        <p:nvGrpSpPr>
          <p:cNvPr id="22" name="Logo"/>
          <p:cNvGrpSpPr/>
          <p:nvPr userDrawn="1"/>
        </p:nvGrpSpPr>
        <p:grpSpPr>
          <a:xfrm>
            <a:off x="457200" y="4806975"/>
            <a:ext cx="687600" cy="687600"/>
            <a:chOff x="457200" y="5718575"/>
            <a:chExt cx="687600" cy="687600"/>
          </a:xfrm>
        </p:grpSpPr>
        <p:pic>
          <p:nvPicPr>
            <p:cNvPr id="23" name="Logo H"/>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5718575"/>
              <a:ext cx="687600" cy="687600"/>
            </a:xfrm>
            <a:prstGeom prst="rect">
              <a:avLst/>
            </a:prstGeom>
          </p:spPr>
        </p:pic>
        <p:pic>
          <p:nvPicPr>
            <p:cNvPr id="24" name="Region"/>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3732" y="5763982"/>
              <a:ext cx="116417" cy="594784"/>
            </a:xfrm>
            <a:prstGeom prst="rect">
              <a:avLst/>
            </a:prstGeom>
          </p:spPr>
        </p:pic>
      </p:grpSp>
    </p:spTree>
    <p:extLst>
      <p:ext uri="{BB962C8B-B14F-4D97-AF65-F5344CB8AC3E}">
        <p14:creationId xmlns:p14="http://schemas.microsoft.com/office/powerpoint/2010/main" val="385902794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Titeldias">
    <p:spTree>
      <p:nvGrpSpPr>
        <p:cNvPr id="1" name=""/>
        <p:cNvGrpSpPr/>
        <p:nvPr/>
      </p:nvGrpSpPr>
      <p:grpSpPr>
        <a:xfrm>
          <a:off x="0" y="0"/>
          <a:ext cx="0" cy="0"/>
          <a:chOff x="0" y="0"/>
          <a:chExt cx="0" cy="0"/>
        </a:xfrm>
      </p:grpSpPr>
      <p:pic>
        <p:nvPicPr>
          <p:cNvPr id="3" name="Billed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Rectangle 2"/>
          <p:cNvSpPr>
            <a:spLocks noGrp="1" noChangeArrowheads="1"/>
          </p:cNvSpPr>
          <p:nvPr>
            <p:ph type="ctrTitle"/>
          </p:nvPr>
        </p:nvSpPr>
        <p:spPr>
          <a:xfrm>
            <a:off x="1330325" y="2284413"/>
            <a:ext cx="7175500" cy="2667000"/>
          </a:xfrm>
        </p:spPr>
        <p:txBody>
          <a:bodyPr anchor="t"/>
          <a:lstStyle>
            <a:lvl1pPr>
              <a:defRPr sz="3700" smtClean="0"/>
            </a:lvl1pPr>
          </a:lstStyle>
          <a:p>
            <a:pPr lvl="0"/>
            <a:r>
              <a:rPr lang="da-DK" altLang="da-DK" noProof="0" smtClean="0"/>
              <a:t>Klik for at redigere i master</a:t>
            </a:r>
          </a:p>
        </p:txBody>
      </p:sp>
    </p:spTree>
    <p:extLst>
      <p:ext uri="{BB962C8B-B14F-4D97-AF65-F5344CB8AC3E}">
        <p14:creationId xmlns:p14="http://schemas.microsoft.com/office/powerpoint/2010/main" val="3209072365"/>
      </p:ext>
    </p:extLst>
  </p:cSld>
  <p:clrMapOvr>
    <a:masterClrMapping/>
  </p:clrMapOvr>
  <p:hf sldNum="0" hdr="0"/>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a:t>
            </a:r>
            <a:endParaRPr lang="da-DK"/>
          </a:p>
        </p:txBody>
      </p:sp>
      <p:sp>
        <p:nvSpPr>
          <p:cNvPr id="3" name="Pladsholder til indhold 2"/>
          <p:cNvSpPr>
            <a:spLocks noGrp="1"/>
          </p:cNvSpPr>
          <p:nvPr>
            <p:ph idx="1"/>
          </p:nvPr>
        </p:nvSpPr>
        <p:spPr/>
        <p:txBody>
          <a:body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Tree>
    <p:extLst>
      <p:ext uri="{BB962C8B-B14F-4D97-AF65-F5344CB8AC3E}">
        <p14:creationId xmlns:p14="http://schemas.microsoft.com/office/powerpoint/2010/main" val="22523422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2"/>
            <a:ext cx="7772400" cy="1362075"/>
          </a:xfrm>
        </p:spPr>
        <p:txBody>
          <a:bodyPr anchor="t"/>
          <a:lstStyle>
            <a:lvl1pPr algn="l">
              <a:defRPr sz="4000" b="1" cap="all"/>
            </a:lvl1pPr>
          </a:lstStyle>
          <a:p>
            <a:r>
              <a:rPr lang="da-DK" smtClean="0"/>
              <a:t>Klik for at redigere i master</a:t>
            </a:r>
            <a:endParaRPr lang="da-DK"/>
          </a:p>
        </p:txBody>
      </p:sp>
      <p:sp>
        <p:nvSpPr>
          <p:cNvPr id="3" name="Pladsholder til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a-DK" smtClean="0"/>
              <a:t>Klik for at redigere i master</a:t>
            </a:r>
          </a:p>
        </p:txBody>
      </p:sp>
    </p:spTree>
    <p:extLst>
      <p:ext uri="{BB962C8B-B14F-4D97-AF65-F5344CB8AC3E}">
        <p14:creationId xmlns:p14="http://schemas.microsoft.com/office/powerpoint/2010/main" val="30523171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a:t>
            </a:r>
            <a:endParaRPr lang="da-DK"/>
          </a:p>
        </p:txBody>
      </p:sp>
      <p:sp>
        <p:nvSpPr>
          <p:cNvPr id="3" name="Pladsholder til indhold 2"/>
          <p:cNvSpPr>
            <a:spLocks noGrp="1"/>
          </p:cNvSpPr>
          <p:nvPr>
            <p:ph sz="half" idx="1"/>
          </p:nvPr>
        </p:nvSpPr>
        <p:spPr>
          <a:xfrm>
            <a:off x="1371600" y="1828800"/>
            <a:ext cx="35433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indhold 3"/>
          <p:cNvSpPr>
            <a:spLocks noGrp="1"/>
          </p:cNvSpPr>
          <p:nvPr>
            <p:ph sz="half" idx="2"/>
          </p:nvPr>
        </p:nvSpPr>
        <p:spPr>
          <a:xfrm>
            <a:off x="5067300" y="1828800"/>
            <a:ext cx="35433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Tree>
    <p:extLst>
      <p:ext uri="{BB962C8B-B14F-4D97-AF65-F5344CB8AC3E}">
        <p14:creationId xmlns:p14="http://schemas.microsoft.com/office/powerpoint/2010/main" val="21948746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a-DK" smtClean="0"/>
              <a:t>Klik for at redigere i master</a:t>
            </a:r>
            <a:endParaRPr lang="da-DK"/>
          </a:p>
        </p:txBody>
      </p:sp>
      <p:sp>
        <p:nvSpPr>
          <p:cNvPr id="3" name="Pladsholder til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Klik for at redigere i master</a:t>
            </a:r>
          </a:p>
        </p:txBody>
      </p:sp>
      <p:sp>
        <p:nvSpPr>
          <p:cNvPr id="4" name="Pladsholder til ind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5" name="Pladsholder til tekst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Klik for at redigere i master</a:t>
            </a:r>
          </a:p>
        </p:txBody>
      </p:sp>
      <p:sp>
        <p:nvSpPr>
          <p:cNvPr id="6" name="Pladsholder til indhold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Tree>
    <p:extLst>
      <p:ext uri="{BB962C8B-B14F-4D97-AF65-F5344CB8AC3E}">
        <p14:creationId xmlns:p14="http://schemas.microsoft.com/office/powerpoint/2010/main" val="7687360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a:t>
            </a:r>
            <a:endParaRPr lang="da-DK"/>
          </a:p>
        </p:txBody>
      </p:sp>
    </p:spTree>
    <p:extLst>
      <p:ext uri="{BB962C8B-B14F-4D97-AF65-F5344CB8AC3E}">
        <p14:creationId xmlns:p14="http://schemas.microsoft.com/office/powerpoint/2010/main" val="11400157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Tree>
    <p:extLst>
      <p:ext uri="{BB962C8B-B14F-4D97-AF65-F5344CB8AC3E}">
        <p14:creationId xmlns:p14="http://schemas.microsoft.com/office/powerpoint/2010/main" val="6462806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lstStyle>
            <a:lvl1pPr algn="l">
              <a:defRPr sz="2000" b="1"/>
            </a:lvl1pPr>
          </a:lstStyle>
          <a:p>
            <a:r>
              <a:rPr lang="da-DK" smtClean="0"/>
              <a:t>Klik for at redigere i master</a:t>
            </a:r>
            <a:endParaRPr lang="da-DK"/>
          </a:p>
        </p:txBody>
      </p:sp>
      <p:sp>
        <p:nvSpPr>
          <p:cNvPr id="3" name="Pladsholder til indhold 2"/>
          <p:cNvSpPr>
            <a:spLocks noGrp="1"/>
          </p:cNvSpPr>
          <p:nvPr>
            <p:ph idx="1"/>
          </p:nvPr>
        </p:nvSpPr>
        <p:spPr>
          <a:xfrm>
            <a:off x="3575051"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tekst 3"/>
          <p:cNvSpPr>
            <a:spLocks noGrp="1"/>
          </p:cNvSpPr>
          <p:nvPr>
            <p:ph type="body" sz="half" idx="2"/>
          </p:nvPr>
        </p:nvSpPr>
        <p:spPr>
          <a:xfrm>
            <a:off x="457200"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Klik for at redigere i master</a:t>
            </a:r>
          </a:p>
        </p:txBody>
      </p:sp>
    </p:spTree>
    <p:extLst>
      <p:ext uri="{BB962C8B-B14F-4D97-AF65-F5344CB8AC3E}">
        <p14:creationId xmlns:p14="http://schemas.microsoft.com/office/powerpoint/2010/main" val="3453102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lstStyle>
            <a:lvl1pPr algn="l">
              <a:defRPr sz="2000" b="1"/>
            </a:lvl1pPr>
          </a:lstStyle>
          <a:p>
            <a:r>
              <a:rPr lang="da-DK" smtClean="0"/>
              <a:t>Klik for at redigere i master</a:t>
            </a:r>
            <a:endParaRPr lang="da-DK"/>
          </a:p>
        </p:txBody>
      </p:sp>
      <p:sp>
        <p:nvSpPr>
          <p:cNvPr id="3" name="Pladsholder til bille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a-DK" noProof="0" smtClean="0"/>
              <a:t>Klik på ikonet for at tilføje et billede</a:t>
            </a:r>
          </a:p>
        </p:txBody>
      </p:sp>
      <p:sp>
        <p:nvSpPr>
          <p:cNvPr id="4" name="Pladsholder til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Klik for at redigere i master</a:t>
            </a:r>
          </a:p>
        </p:txBody>
      </p:sp>
    </p:spTree>
    <p:extLst>
      <p:ext uri="{BB962C8B-B14F-4D97-AF65-F5344CB8AC3E}">
        <p14:creationId xmlns:p14="http://schemas.microsoft.com/office/powerpoint/2010/main" val="2030120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Èn tekstspalte">
    <p:spTree>
      <p:nvGrpSpPr>
        <p:cNvPr id="1" name=""/>
        <p:cNvGrpSpPr/>
        <p:nvPr/>
      </p:nvGrpSpPr>
      <p:grpSpPr>
        <a:xfrm>
          <a:off x="0" y="0"/>
          <a:ext cx="0" cy="0"/>
          <a:chOff x="0" y="0"/>
          <a:chExt cx="0" cy="0"/>
        </a:xfrm>
      </p:grpSpPr>
      <p:sp>
        <p:nvSpPr>
          <p:cNvPr id="11" name="Titel 1"/>
          <p:cNvSpPr>
            <a:spLocks noGrp="1"/>
          </p:cNvSpPr>
          <p:nvPr>
            <p:ph type="title" hasCustomPrompt="1"/>
          </p:nvPr>
        </p:nvSpPr>
        <p:spPr>
          <a:xfrm>
            <a:off x="1368000" y="872715"/>
            <a:ext cx="7092000" cy="1161947"/>
          </a:xfrm>
        </p:spPr>
        <p:txBody>
          <a:bodyPr/>
          <a:lstStyle/>
          <a:p>
            <a:r>
              <a:rPr lang="da-DK" dirty="0" smtClean="0"/>
              <a:t>Overskrift 27pt i to eller flere linjer </a:t>
            </a:r>
            <a:br>
              <a:rPr lang="da-DK" dirty="0" smtClean="0"/>
            </a:br>
            <a:r>
              <a:rPr lang="da-DK" dirty="0" smtClean="0"/>
              <a:t>teksten vokser opad</a:t>
            </a:r>
            <a:endParaRPr lang="da-DK" dirty="0"/>
          </a:p>
        </p:txBody>
      </p:sp>
      <p:sp>
        <p:nvSpPr>
          <p:cNvPr id="4" name="Pladsholder til dato 3"/>
          <p:cNvSpPr>
            <a:spLocks noGrp="1"/>
          </p:cNvSpPr>
          <p:nvPr>
            <p:ph type="dt" sz="half" idx="10"/>
          </p:nvPr>
        </p:nvSpPr>
        <p:spPr/>
        <p:txBody>
          <a:bodyPr/>
          <a:lstStyle/>
          <a:p>
            <a:r>
              <a:rPr lang="da-DK" smtClean="0"/>
              <a:t>Navn (Sidehoved/fod)</a:t>
            </a:r>
            <a:endParaRPr lang="da-DK" dirty="0"/>
          </a:p>
        </p:txBody>
      </p:sp>
      <p:sp>
        <p:nvSpPr>
          <p:cNvPr id="5" name="Pladsholder til sidefod 4"/>
          <p:cNvSpPr>
            <a:spLocks noGrp="1"/>
          </p:cNvSpPr>
          <p:nvPr>
            <p:ph type="ftr" sz="quarter" idx="11"/>
          </p:nvPr>
        </p:nvSpPr>
        <p:spPr/>
        <p:txBody>
          <a:bodyPr/>
          <a:lstStyle/>
          <a:p>
            <a:r>
              <a:rPr lang="da-DK" smtClean="0"/>
              <a:t>Titel/beskrivelse (Sidehoved/fod)</a:t>
            </a:r>
            <a:endParaRPr lang="da-DK" dirty="0"/>
          </a:p>
        </p:txBody>
      </p:sp>
      <p:sp>
        <p:nvSpPr>
          <p:cNvPr id="6" name="Pladsholder til diasnummer 5"/>
          <p:cNvSpPr>
            <a:spLocks noGrp="1"/>
          </p:cNvSpPr>
          <p:nvPr>
            <p:ph type="sldNum" sz="quarter" idx="12"/>
          </p:nvPr>
        </p:nvSpPr>
        <p:spPr/>
        <p:txBody>
          <a:bodyPr/>
          <a:lstStyle/>
          <a:p>
            <a:fld id="{667EC89C-17A0-4E64-A6D2-B825673CEEDF}" type="slidenum">
              <a:rPr lang="da-DK" smtClean="0"/>
              <a:t>‹nr.›</a:t>
            </a:fld>
            <a:endParaRPr lang="da-DK" dirty="0"/>
          </a:p>
        </p:txBody>
      </p:sp>
      <p:grpSp>
        <p:nvGrpSpPr>
          <p:cNvPr id="12" name="Gruppe 11"/>
          <p:cNvGrpSpPr/>
          <p:nvPr userDrawn="1"/>
        </p:nvGrpSpPr>
        <p:grpSpPr>
          <a:xfrm>
            <a:off x="-1980728" y="2393789"/>
            <a:ext cx="1833563" cy="2919774"/>
            <a:chOff x="-1980728" y="1411288"/>
            <a:chExt cx="1833563" cy="2919774"/>
          </a:xfrm>
        </p:grpSpPr>
        <p:sp>
          <p:nvSpPr>
            <p:cNvPr id="13" name="AutoShape 4"/>
            <p:cNvSpPr>
              <a:spLocks/>
            </p:cNvSpPr>
            <p:nvPr userDrawn="1"/>
          </p:nvSpPr>
          <p:spPr bwMode="gray">
            <a:xfrm>
              <a:off x="-1980728" y="1411288"/>
              <a:ext cx="1830388" cy="2919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0" tIns="0" rIns="0" bIns="0">
              <a:spAutoFit/>
            </a:bodyPr>
            <a:lstStyle>
              <a:lvl1pPr defTabSz="457200" eaLnBrk="0" hangingPunct="0">
                <a:spcBef>
                  <a:spcPct val="20000"/>
                </a:spcBef>
                <a:buChar char="•"/>
                <a:tabLst>
                  <a:tab pos="177800" algn="l"/>
                </a:tabLst>
                <a:defRPr sz="3200">
                  <a:solidFill>
                    <a:schemeClr val="tx1"/>
                  </a:solidFill>
                  <a:latin typeface="Arial" charset="0"/>
                </a:defRPr>
              </a:lvl1pPr>
              <a:lvl2pPr marL="742950" indent="-285750" defTabSz="457200" eaLnBrk="0" hangingPunct="0">
                <a:spcBef>
                  <a:spcPct val="20000"/>
                </a:spcBef>
                <a:buChar char="–"/>
                <a:tabLst>
                  <a:tab pos="177800" algn="l"/>
                </a:tabLst>
                <a:defRPr sz="2800">
                  <a:solidFill>
                    <a:schemeClr val="tx1"/>
                  </a:solidFill>
                  <a:latin typeface="Arial" charset="0"/>
                </a:defRPr>
              </a:lvl2pPr>
              <a:lvl3pPr marL="1143000" indent="-228600" defTabSz="457200" eaLnBrk="0" hangingPunct="0">
                <a:spcBef>
                  <a:spcPct val="20000"/>
                </a:spcBef>
                <a:buChar char="•"/>
                <a:tabLst>
                  <a:tab pos="177800" algn="l"/>
                </a:tabLst>
                <a:defRPr sz="2400">
                  <a:solidFill>
                    <a:schemeClr val="tx1"/>
                  </a:solidFill>
                  <a:latin typeface="Arial" charset="0"/>
                </a:defRPr>
              </a:lvl3pPr>
              <a:lvl4pPr marL="1600200" indent="-228600" defTabSz="457200" eaLnBrk="0" hangingPunct="0">
                <a:spcBef>
                  <a:spcPct val="20000"/>
                </a:spcBef>
                <a:buChar char="–"/>
                <a:tabLst>
                  <a:tab pos="177800" algn="l"/>
                </a:tabLst>
                <a:defRPr sz="2000">
                  <a:solidFill>
                    <a:schemeClr val="tx1"/>
                  </a:solidFill>
                  <a:latin typeface="Arial" charset="0"/>
                </a:defRPr>
              </a:lvl4pPr>
              <a:lvl5pPr marL="2057400" indent="-228600" defTabSz="457200" eaLnBrk="0" hangingPunct="0">
                <a:spcBef>
                  <a:spcPct val="20000"/>
                </a:spcBef>
                <a:buChar char="»"/>
                <a:tabLst>
                  <a:tab pos="177800" algn="l"/>
                </a:tabLst>
                <a:defRPr sz="2000">
                  <a:solidFill>
                    <a:schemeClr val="tx1"/>
                  </a:solidFill>
                  <a:latin typeface="Arial" charset="0"/>
                </a:defRPr>
              </a:lvl5pPr>
              <a:lvl6pPr marL="2514600" indent="-228600" defTabSz="457200" eaLnBrk="0" fontAlgn="base" hangingPunct="0">
                <a:spcBef>
                  <a:spcPct val="20000"/>
                </a:spcBef>
                <a:spcAft>
                  <a:spcPct val="0"/>
                </a:spcAft>
                <a:buChar char="»"/>
                <a:tabLst>
                  <a:tab pos="177800" algn="l"/>
                </a:tabLst>
                <a:defRPr sz="2000">
                  <a:solidFill>
                    <a:schemeClr val="tx1"/>
                  </a:solidFill>
                  <a:latin typeface="Arial" charset="0"/>
                </a:defRPr>
              </a:lvl6pPr>
              <a:lvl7pPr marL="2971800" indent="-228600" defTabSz="457200" eaLnBrk="0" fontAlgn="base" hangingPunct="0">
                <a:spcBef>
                  <a:spcPct val="20000"/>
                </a:spcBef>
                <a:spcAft>
                  <a:spcPct val="0"/>
                </a:spcAft>
                <a:buChar char="»"/>
                <a:tabLst>
                  <a:tab pos="177800" algn="l"/>
                </a:tabLst>
                <a:defRPr sz="2000">
                  <a:solidFill>
                    <a:schemeClr val="tx1"/>
                  </a:solidFill>
                  <a:latin typeface="Arial" charset="0"/>
                </a:defRPr>
              </a:lvl7pPr>
              <a:lvl8pPr marL="3429000" indent="-228600" defTabSz="457200" eaLnBrk="0" fontAlgn="base" hangingPunct="0">
                <a:spcBef>
                  <a:spcPct val="20000"/>
                </a:spcBef>
                <a:spcAft>
                  <a:spcPct val="0"/>
                </a:spcAft>
                <a:buChar char="»"/>
                <a:tabLst>
                  <a:tab pos="177800" algn="l"/>
                </a:tabLst>
                <a:defRPr sz="2000">
                  <a:solidFill>
                    <a:schemeClr val="tx1"/>
                  </a:solidFill>
                  <a:latin typeface="Arial" charset="0"/>
                </a:defRPr>
              </a:lvl8pPr>
              <a:lvl9pPr marL="3886200" indent="-228600" defTabSz="457200" eaLnBrk="0" fontAlgn="base" hangingPunct="0">
                <a:spcBef>
                  <a:spcPct val="20000"/>
                </a:spcBef>
                <a:spcAft>
                  <a:spcPct val="0"/>
                </a:spcAft>
                <a:buChar char="»"/>
                <a:tabLst>
                  <a:tab pos="177800" algn="l"/>
                </a:tabLst>
                <a:defRPr sz="2000">
                  <a:solidFill>
                    <a:schemeClr val="tx1"/>
                  </a:solidFill>
                  <a:latin typeface="Arial" charset="0"/>
                </a:defRPr>
              </a:lvl9pPr>
            </a:lstStyle>
            <a:p>
              <a:pPr algn="r" eaLnBrk="1" hangingPunct="1">
                <a:spcBef>
                  <a:spcPct val="0"/>
                </a:spcBef>
                <a:spcAft>
                  <a:spcPts val="600"/>
                </a:spcAft>
                <a:buFontTx/>
                <a:buNone/>
                <a:defRPr/>
              </a:pPr>
              <a:r>
                <a:rPr lang="da-DK" sz="900" b="1"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Opstil teksten i </a:t>
              </a:r>
              <a:r>
                <a:rPr lang="da-DK" sz="900" b="1" dirty="0"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punkter</a:t>
              </a:r>
            </a:p>
            <a:p>
              <a:pPr algn="r" eaLnBrk="1" hangingPunct="1">
                <a:spcBef>
                  <a:spcPct val="0"/>
                </a:spcBef>
                <a:spcAft>
                  <a:spcPts val="240"/>
                </a:spcAft>
                <a:buFontTx/>
                <a:buNone/>
                <a:defRPr/>
              </a:pPr>
              <a:r>
                <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Niveauer</a:t>
              </a:r>
            </a:p>
            <a:p>
              <a:pPr algn="r" eaLnBrk="1" hangingPunct="1">
                <a:spcBef>
                  <a:spcPct val="0"/>
                </a:spcBef>
                <a:spcAft>
                  <a:spcPts val="0"/>
                </a:spcAft>
                <a:buFontTx/>
                <a:buNone/>
                <a:defRPr/>
              </a:pPr>
              <a:r>
                <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1. Niveau = Bullets </a:t>
              </a:r>
              <a:r>
                <a:rPr lang="da-DK" altLang="da-DK" sz="900" i="1" baseline="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22</a:t>
              </a:r>
              <a:r>
                <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 pkt</a:t>
              </a:r>
              <a:br>
                <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br>
              <a:r>
                <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2. Niveau = Bullets 22 pkt</a:t>
              </a:r>
              <a:br>
                <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br>
              <a:r>
                <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3. Niveau = Bullets 20 pkt</a:t>
              </a:r>
            </a:p>
            <a:p>
              <a:pPr algn="r" eaLnBrk="1" hangingPunct="1">
                <a:spcBef>
                  <a:spcPct val="0"/>
                </a:spcBef>
                <a:spcAft>
                  <a:spcPts val="240"/>
                </a:spcAft>
                <a:buFontTx/>
                <a:buNone/>
                <a:defRPr/>
              </a:pPr>
              <a:r>
                <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4. Niveau = Bullets 18 pkt</a:t>
              </a:r>
              <a:br>
                <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br>
              <a:r>
                <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5. – 9. Niveau = Bullets 16 - 10</a:t>
              </a:r>
              <a:r>
                <a:rPr lang="da-DK" altLang="da-DK" sz="900" i="1" baseline="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 </a:t>
              </a:r>
              <a:r>
                <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pkt</a:t>
              </a:r>
            </a:p>
            <a:p>
              <a:pPr algn="r" eaLnBrk="1" hangingPunct="1">
                <a:spcBef>
                  <a:spcPct val="0"/>
                </a:spcBef>
                <a:buFontTx/>
                <a:buNone/>
                <a:defRPr/>
              </a:pPr>
              <a:endParaRPr lang="da-DK" altLang="da-DK" sz="900" i="1" noProof="1">
                <a:solidFill>
                  <a:schemeClr val="bg1">
                    <a:lumMod val="50000"/>
                  </a:schemeClr>
                </a:solidFill>
                <a:latin typeface="Arial" panose="020B0604020202020204" pitchFamily="34" charset="0"/>
                <a:ea typeface="Verdana" panose="020B0604030504040204" pitchFamily="34" charset="0"/>
                <a:cs typeface="Arial" panose="020B0604020202020204" pitchFamily="34" charset="0"/>
              </a:endParaRPr>
            </a:p>
            <a:p>
              <a:pPr algn="r">
                <a:spcBef>
                  <a:spcPts val="0"/>
                </a:spcBef>
                <a:spcAft>
                  <a:spcPts val="240"/>
                </a:spcAft>
                <a:buFontTx/>
                <a:buNone/>
                <a:defRPr/>
              </a:pPr>
              <a:r>
                <a:rPr lang="da-DK" sz="900" dirty="0"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For </a:t>
              </a:r>
              <a:r>
                <a:rPr lang="da-DK" sz="900"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at få punktopstillet teksten </a:t>
              </a:r>
              <a:r>
                <a:rPr lang="da-DK" sz="900" dirty="0"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a:t>
              </a:r>
              <a:r>
                <a:rPr lang="da-DK" sz="900"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flere niveauer findes) brug </a:t>
              </a:r>
              <a:r>
                <a:rPr lang="da-DK" sz="900" b="1" dirty="0"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Forøg </a:t>
              </a:r>
              <a:r>
                <a:rPr lang="da-DK" sz="900" b="1"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listeniveau</a:t>
              </a:r>
            </a:p>
            <a:p>
              <a:pPr algn="r">
                <a:defRPr/>
              </a:pPr>
              <a:endParaRPr lang="da-DK" sz="900"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endParaRPr>
            </a:p>
            <a:p>
              <a:pPr algn="r">
                <a:defRPr/>
              </a:pPr>
              <a:endParaRPr lang="da-DK" sz="900"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endParaRPr>
            </a:p>
            <a:p>
              <a:pPr algn="r">
                <a:spcBef>
                  <a:spcPts val="0"/>
                </a:spcBef>
                <a:spcAft>
                  <a:spcPts val="240"/>
                </a:spcAft>
                <a:buFontTx/>
                <a:buNone/>
                <a:defRPr/>
              </a:pPr>
              <a:r>
                <a:rPr lang="da-DK" sz="900"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For at få venstrestillet teksten </a:t>
              </a:r>
              <a:br>
                <a:rPr lang="da-DK" sz="900"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br>
              <a:r>
                <a:rPr lang="da-DK" sz="900"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uden punktopstilling, brug </a:t>
              </a:r>
              <a:r>
                <a:rPr lang="da-DK" sz="900" b="1"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Formindsk listeniveau</a:t>
              </a:r>
            </a:p>
            <a:p>
              <a:pPr algn="r">
                <a:defRPr/>
              </a:pPr>
              <a:endParaRPr lang="da-DK" sz="900"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endParaRPr>
            </a:p>
            <a:p>
              <a:pPr algn="r" eaLnBrk="1" hangingPunct="1">
                <a:spcBef>
                  <a:spcPct val="0"/>
                </a:spcBef>
                <a:buFontTx/>
                <a:buNone/>
                <a:defRPr/>
              </a:pPr>
              <a:endPar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endParaRPr>
            </a:p>
            <a:p>
              <a:pPr algn="r" eaLnBrk="1" hangingPunct="1">
                <a:spcBef>
                  <a:spcPct val="0"/>
                </a:spcBef>
                <a:buFontTx/>
                <a:buNone/>
                <a:defRPr/>
              </a:pPr>
              <a:endPar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endParaRPr>
            </a:p>
          </p:txBody>
        </p:sp>
        <p:grpSp>
          <p:nvGrpSpPr>
            <p:cNvPr id="14" name="Gruppe 13"/>
            <p:cNvGrpSpPr/>
            <p:nvPr userDrawn="1"/>
          </p:nvGrpSpPr>
          <p:grpSpPr>
            <a:xfrm>
              <a:off x="-604365" y="3126445"/>
              <a:ext cx="457200" cy="209550"/>
              <a:chOff x="10615613" y="1808820"/>
              <a:chExt cx="457200" cy="209550"/>
            </a:xfrm>
          </p:grpSpPr>
          <p:pic>
            <p:nvPicPr>
              <p:cNvPr id="1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15613" y="1808820"/>
                <a:ext cx="457200" cy="209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Rounded Rectangle 47"/>
              <p:cNvSpPr/>
              <p:nvPr/>
            </p:nvSpPr>
            <p:spPr>
              <a:xfrm>
                <a:off x="10844213" y="1808820"/>
                <a:ext cx="214312" cy="206375"/>
              </a:xfrm>
              <a:prstGeom prst="round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endParaRPr lang="da-DK" sz="2400" dirty="0"/>
              </a:p>
            </p:txBody>
          </p:sp>
        </p:grpSp>
        <p:grpSp>
          <p:nvGrpSpPr>
            <p:cNvPr id="15" name="Gruppe 14"/>
            <p:cNvGrpSpPr/>
            <p:nvPr userDrawn="1"/>
          </p:nvGrpSpPr>
          <p:grpSpPr>
            <a:xfrm>
              <a:off x="-599603" y="3918533"/>
              <a:ext cx="438150" cy="209550"/>
              <a:chOff x="10620375" y="2651782"/>
              <a:chExt cx="438150" cy="209550"/>
            </a:xfrm>
          </p:grpSpPr>
          <p:pic>
            <p:nvPicPr>
              <p:cNvPr id="1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20375" y="2651782"/>
                <a:ext cx="438150" cy="209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Rectangle 52"/>
              <p:cNvSpPr/>
              <p:nvPr/>
            </p:nvSpPr>
            <p:spPr>
              <a:xfrm>
                <a:off x="10839450" y="2651782"/>
                <a:ext cx="219075" cy="201613"/>
              </a:xfrm>
              <a:prstGeom prst="rect">
                <a:avLst/>
              </a:prstGeom>
              <a:solidFill>
                <a:srgbClr val="FFFFFF">
                  <a:alpha val="65882"/>
                </a:srgb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endParaRPr lang="da-DK" sz="2400" dirty="0"/>
              </a:p>
            </p:txBody>
          </p:sp>
          <p:sp>
            <p:nvSpPr>
              <p:cNvPr id="18" name="Rounded Rectangle 53"/>
              <p:cNvSpPr/>
              <p:nvPr/>
            </p:nvSpPr>
            <p:spPr>
              <a:xfrm>
                <a:off x="10625138" y="2654957"/>
                <a:ext cx="214312" cy="206375"/>
              </a:xfrm>
              <a:prstGeom prst="round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endParaRPr lang="da-DK" sz="2400" dirty="0"/>
              </a:p>
            </p:txBody>
          </p:sp>
        </p:grpSp>
      </p:grpSp>
      <p:sp>
        <p:nvSpPr>
          <p:cNvPr id="3" name="Pladsholder til indhold 2"/>
          <p:cNvSpPr>
            <a:spLocks noGrp="1"/>
          </p:cNvSpPr>
          <p:nvPr>
            <p:ph sz="quarter" idx="13" hasCustomPrompt="1"/>
          </p:nvPr>
        </p:nvSpPr>
        <p:spPr>
          <a:xfrm>
            <a:off x="1368425" y="2327275"/>
            <a:ext cx="7091363" cy="3160713"/>
          </a:xfrm>
        </p:spPr>
        <p:txBody>
          <a:bodyPr/>
          <a:lstStyle/>
          <a:p>
            <a:pPr lvl="0"/>
            <a:r>
              <a:rPr lang="da-DK" dirty="0" smtClean="0"/>
              <a:t>Brødtekst 22pt skrives her</a:t>
            </a:r>
          </a:p>
          <a:p>
            <a:pPr lvl="1"/>
            <a:r>
              <a:rPr lang="da-DK" dirty="0" smtClean="0"/>
              <a:t>Andet niveau</a:t>
            </a:r>
          </a:p>
          <a:p>
            <a:pPr lvl="2"/>
            <a:r>
              <a:rPr lang="da-DK" dirty="0" smtClean="0"/>
              <a:t>Tredje niveau</a:t>
            </a:r>
          </a:p>
          <a:p>
            <a:pPr lvl="3"/>
            <a:r>
              <a:rPr lang="da-DK" dirty="0" smtClean="0"/>
              <a:t>Fjerde niveau</a:t>
            </a:r>
          </a:p>
          <a:p>
            <a:pPr lvl="4"/>
            <a:r>
              <a:rPr lang="da-DK" dirty="0" smtClean="0"/>
              <a:t>Femte niveau</a:t>
            </a:r>
            <a:endParaRPr lang="da-DK" dirty="0"/>
          </a:p>
        </p:txBody>
      </p:sp>
      <p:sp>
        <p:nvSpPr>
          <p:cNvPr id="21" name="Pladsholder til tekst 3"/>
          <p:cNvSpPr>
            <a:spLocks noGrp="1"/>
          </p:cNvSpPr>
          <p:nvPr>
            <p:ph type="body" sz="quarter" idx="14" hasCustomPrompt="1"/>
          </p:nvPr>
        </p:nvSpPr>
        <p:spPr>
          <a:xfrm>
            <a:off x="1371600" y="399192"/>
            <a:ext cx="7092000" cy="358444"/>
          </a:xfrm>
        </p:spPr>
        <p:txBody>
          <a:bodyPr/>
          <a:lstStyle>
            <a:lvl1pPr marL="0" indent="0">
              <a:buNone/>
              <a:defRPr lang="da-DK" sz="1200" b="1" kern="1200" dirty="0">
                <a:solidFill>
                  <a:srgbClr val="B3B3B3"/>
                </a:solidFill>
                <a:latin typeface="+mn-lt"/>
                <a:ea typeface="+mn-ea"/>
                <a:cs typeface="+mn-cs"/>
              </a:defRPr>
            </a:lvl1pPr>
          </a:lstStyle>
          <a:p>
            <a:pPr lvl="0"/>
            <a:r>
              <a:rPr lang="da-DK" dirty="0" smtClean="0"/>
              <a:t>Evt. center/afdeling/enhed skrives her</a:t>
            </a:r>
            <a:endParaRPr lang="da-DK" dirty="0"/>
          </a:p>
        </p:txBody>
      </p:sp>
      <p:sp>
        <p:nvSpPr>
          <p:cNvPr id="23" name="Tekstfelt 4"/>
          <p:cNvSpPr txBox="1"/>
          <p:nvPr userDrawn="1"/>
        </p:nvSpPr>
        <p:spPr>
          <a:xfrm>
            <a:off x="1371600" y="207098"/>
            <a:ext cx="2340260" cy="215444"/>
          </a:xfrm>
          <a:prstGeom prst="rect">
            <a:avLst/>
          </a:prstGeom>
          <a:noFill/>
        </p:spPr>
        <p:txBody>
          <a:bodyPr wrap="square" lIns="0" tIns="0" rIns="0" bIns="0" rtlCol="0">
            <a:noAutofit/>
          </a:bodyPr>
          <a:lstStyle/>
          <a:p>
            <a:r>
              <a:rPr lang="da-DK" sz="1200" b="1" noProof="0" dirty="0" smtClean="0">
                <a:solidFill>
                  <a:srgbClr val="565656"/>
                </a:solidFill>
              </a:rPr>
              <a:t>Bornholms Hospital</a:t>
            </a:r>
          </a:p>
        </p:txBody>
      </p:sp>
    </p:spTree>
    <p:extLst>
      <p:ext uri="{BB962C8B-B14F-4D97-AF65-F5344CB8AC3E}">
        <p14:creationId xmlns:p14="http://schemas.microsoft.com/office/powerpoint/2010/main" val="3223299363"/>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a:t>
            </a:r>
            <a:endParaRPr lang="da-DK"/>
          </a:p>
        </p:txBody>
      </p:sp>
      <p:sp>
        <p:nvSpPr>
          <p:cNvPr id="3" name="Pladsholder til lodret titel 2"/>
          <p:cNvSpPr>
            <a:spLocks noGrp="1"/>
          </p:cNvSpPr>
          <p:nvPr>
            <p:ph type="body" orient="vert" idx="1"/>
          </p:nvPr>
        </p:nvSpPr>
        <p:spPr/>
        <p:txBody>
          <a:bodyPr vert="eaVert"/>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Tree>
    <p:extLst>
      <p:ext uri="{BB962C8B-B14F-4D97-AF65-F5344CB8AC3E}">
        <p14:creationId xmlns:p14="http://schemas.microsoft.com/office/powerpoint/2010/main" val="18630435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6800850" y="838200"/>
            <a:ext cx="1809750" cy="5486400"/>
          </a:xfrm>
        </p:spPr>
        <p:txBody>
          <a:bodyPr vert="eaVert"/>
          <a:lstStyle/>
          <a:p>
            <a:r>
              <a:rPr lang="da-DK" smtClean="0"/>
              <a:t>Klik for at redigere i master</a:t>
            </a:r>
            <a:endParaRPr lang="da-DK"/>
          </a:p>
        </p:txBody>
      </p:sp>
      <p:sp>
        <p:nvSpPr>
          <p:cNvPr id="3" name="Pladsholder til lodret titel 2"/>
          <p:cNvSpPr>
            <a:spLocks noGrp="1"/>
          </p:cNvSpPr>
          <p:nvPr>
            <p:ph type="body" orient="vert" idx="1"/>
          </p:nvPr>
        </p:nvSpPr>
        <p:spPr>
          <a:xfrm>
            <a:off x="1371600" y="838200"/>
            <a:ext cx="5276850" cy="5486400"/>
          </a:xfrm>
        </p:spPr>
        <p:txBody>
          <a:bodyPr vert="eaVert"/>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Tree>
    <p:extLst>
      <p:ext uri="{BB962C8B-B14F-4D97-AF65-F5344CB8AC3E}">
        <p14:creationId xmlns:p14="http://schemas.microsoft.com/office/powerpoint/2010/main" val="2175879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 tekstspalter">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a-DK" dirty="0" smtClean="0"/>
              <a:t>Overskrift 27pt i to eller flere linjer </a:t>
            </a:r>
            <a:br>
              <a:rPr lang="da-DK" dirty="0" smtClean="0"/>
            </a:br>
            <a:r>
              <a:rPr lang="da-DK" dirty="0" smtClean="0"/>
              <a:t>teksten vokser opad</a:t>
            </a:r>
            <a:endParaRPr lang="da-DK" dirty="0"/>
          </a:p>
        </p:txBody>
      </p:sp>
      <p:sp>
        <p:nvSpPr>
          <p:cNvPr id="4" name="Pladsholder til dato 3"/>
          <p:cNvSpPr>
            <a:spLocks noGrp="1"/>
          </p:cNvSpPr>
          <p:nvPr>
            <p:ph type="dt" sz="half" idx="10"/>
          </p:nvPr>
        </p:nvSpPr>
        <p:spPr/>
        <p:txBody>
          <a:bodyPr/>
          <a:lstStyle/>
          <a:p>
            <a:r>
              <a:rPr lang="da-DK" smtClean="0"/>
              <a:t>Navn (Sidehoved/fod)</a:t>
            </a:r>
            <a:endParaRPr lang="da-DK" dirty="0"/>
          </a:p>
        </p:txBody>
      </p:sp>
      <p:sp>
        <p:nvSpPr>
          <p:cNvPr id="5" name="Pladsholder til sidefod 4"/>
          <p:cNvSpPr>
            <a:spLocks noGrp="1"/>
          </p:cNvSpPr>
          <p:nvPr>
            <p:ph type="ftr" sz="quarter" idx="11"/>
          </p:nvPr>
        </p:nvSpPr>
        <p:spPr/>
        <p:txBody>
          <a:bodyPr/>
          <a:lstStyle/>
          <a:p>
            <a:r>
              <a:rPr lang="da-DK" smtClean="0"/>
              <a:t>Titel/beskrivelse (Sidehoved/fod)</a:t>
            </a:r>
            <a:endParaRPr lang="da-DK" dirty="0"/>
          </a:p>
        </p:txBody>
      </p:sp>
      <p:sp>
        <p:nvSpPr>
          <p:cNvPr id="6" name="Pladsholder til diasnummer 5"/>
          <p:cNvSpPr>
            <a:spLocks noGrp="1"/>
          </p:cNvSpPr>
          <p:nvPr>
            <p:ph type="sldNum" sz="quarter" idx="12"/>
          </p:nvPr>
        </p:nvSpPr>
        <p:spPr/>
        <p:txBody>
          <a:bodyPr/>
          <a:lstStyle/>
          <a:p>
            <a:fld id="{667EC89C-17A0-4E64-A6D2-B825673CEEDF}" type="slidenum">
              <a:rPr lang="da-DK" smtClean="0"/>
              <a:t>‹nr.›</a:t>
            </a:fld>
            <a:endParaRPr lang="da-DK" dirty="0"/>
          </a:p>
        </p:txBody>
      </p:sp>
      <p:grpSp>
        <p:nvGrpSpPr>
          <p:cNvPr id="8" name="Gruppe 7"/>
          <p:cNvGrpSpPr/>
          <p:nvPr userDrawn="1"/>
        </p:nvGrpSpPr>
        <p:grpSpPr>
          <a:xfrm>
            <a:off x="-1980728" y="2393789"/>
            <a:ext cx="1833563" cy="2919774"/>
            <a:chOff x="-1980728" y="1411288"/>
            <a:chExt cx="1833563" cy="2919774"/>
          </a:xfrm>
        </p:grpSpPr>
        <p:sp>
          <p:nvSpPr>
            <p:cNvPr id="9" name="AutoShape 4"/>
            <p:cNvSpPr>
              <a:spLocks/>
            </p:cNvSpPr>
            <p:nvPr userDrawn="1"/>
          </p:nvSpPr>
          <p:spPr bwMode="gray">
            <a:xfrm>
              <a:off x="-1980728" y="1411288"/>
              <a:ext cx="1830388" cy="2919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0" tIns="0" rIns="0" bIns="0">
              <a:spAutoFit/>
            </a:bodyPr>
            <a:lstStyle>
              <a:lvl1pPr defTabSz="457200" eaLnBrk="0" hangingPunct="0">
                <a:spcBef>
                  <a:spcPct val="20000"/>
                </a:spcBef>
                <a:buChar char="•"/>
                <a:tabLst>
                  <a:tab pos="177800" algn="l"/>
                </a:tabLst>
                <a:defRPr sz="3200">
                  <a:solidFill>
                    <a:schemeClr val="tx1"/>
                  </a:solidFill>
                  <a:latin typeface="Arial" charset="0"/>
                </a:defRPr>
              </a:lvl1pPr>
              <a:lvl2pPr marL="742950" indent="-285750" defTabSz="457200" eaLnBrk="0" hangingPunct="0">
                <a:spcBef>
                  <a:spcPct val="20000"/>
                </a:spcBef>
                <a:buChar char="–"/>
                <a:tabLst>
                  <a:tab pos="177800" algn="l"/>
                </a:tabLst>
                <a:defRPr sz="2800">
                  <a:solidFill>
                    <a:schemeClr val="tx1"/>
                  </a:solidFill>
                  <a:latin typeface="Arial" charset="0"/>
                </a:defRPr>
              </a:lvl2pPr>
              <a:lvl3pPr marL="1143000" indent="-228600" defTabSz="457200" eaLnBrk="0" hangingPunct="0">
                <a:spcBef>
                  <a:spcPct val="20000"/>
                </a:spcBef>
                <a:buChar char="•"/>
                <a:tabLst>
                  <a:tab pos="177800" algn="l"/>
                </a:tabLst>
                <a:defRPr sz="2400">
                  <a:solidFill>
                    <a:schemeClr val="tx1"/>
                  </a:solidFill>
                  <a:latin typeface="Arial" charset="0"/>
                </a:defRPr>
              </a:lvl3pPr>
              <a:lvl4pPr marL="1600200" indent="-228600" defTabSz="457200" eaLnBrk="0" hangingPunct="0">
                <a:spcBef>
                  <a:spcPct val="20000"/>
                </a:spcBef>
                <a:buChar char="–"/>
                <a:tabLst>
                  <a:tab pos="177800" algn="l"/>
                </a:tabLst>
                <a:defRPr sz="2000">
                  <a:solidFill>
                    <a:schemeClr val="tx1"/>
                  </a:solidFill>
                  <a:latin typeface="Arial" charset="0"/>
                </a:defRPr>
              </a:lvl4pPr>
              <a:lvl5pPr marL="2057400" indent="-228600" defTabSz="457200" eaLnBrk="0" hangingPunct="0">
                <a:spcBef>
                  <a:spcPct val="20000"/>
                </a:spcBef>
                <a:buChar char="»"/>
                <a:tabLst>
                  <a:tab pos="177800" algn="l"/>
                </a:tabLst>
                <a:defRPr sz="2000">
                  <a:solidFill>
                    <a:schemeClr val="tx1"/>
                  </a:solidFill>
                  <a:latin typeface="Arial" charset="0"/>
                </a:defRPr>
              </a:lvl5pPr>
              <a:lvl6pPr marL="2514600" indent="-228600" defTabSz="457200" eaLnBrk="0" fontAlgn="base" hangingPunct="0">
                <a:spcBef>
                  <a:spcPct val="20000"/>
                </a:spcBef>
                <a:spcAft>
                  <a:spcPct val="0"/>
                </a:spcAft>
                <a:buChar char="»"/>
                <a:tabLst>
                  <a:tab pos="177800" algn="l"/>
                </a:tabLst>
                <a:defRPr sz="2000">
                  <a:solidFill>
                    <a:schemeClr val="tx1"/>
                  </a:solidFill>
                  <a:latin typeface="Arial" charset="0"/>
                </a:defRPr>
              </a:lvl6pPr>
              <a:lvl7pPr marL="2971800" indent="-228600" defTabSz="457200" eaLnBrk="0" fontAlgn="base" hangingPunct="0">
                <a:spcBef>
                  <a:spcPct val="20000"/>
                </a:spcBef>
                <a:spcAft>
                  <a:spcPct val="0"/>
                </a:spcAft>
                <a:buChar char="»"/>
                <a:tabLst>
                  <a:tab pos="177800" algn="l"/>
                </a:tabLst>
                <a:defRPr sz="2000">
                  <a:solidFill>
                    <a:schemeClr val="tx1"/>
                  </a:solidFill>
                  <a:latin typeface="Arial" charset="0"/>
                </a:defRPr>
              </a:lvl7pPr>
              <a:lvl8pPr marL="3429000" indent="-228600" defTabSz="457200" eaLnBrk="0" fontAlgn="base" hangingPunct="0">
                <a:spcBef>
                  <a:spcPct val="20000"/>
                </a:spcBef>
                <a:spcAft>
                  <a:spcPct val="0"/>
                </a:spcAft>
                <a:buChar char="»"/>
                <a:tabLst>
                  <a:tab pos="177800" algn="l"/>
                </a:tabLst>
                <a:defRPr sz="2000">
                  <a:solidFill>
                    <a:schemeClr val="tx1"/>
                  </a:solidFill>
                  <a:latin typeface="Arial" charset="0"/>
                </a:defRPr>
              </a:lvl8pPr>
              <a:lvl9pPr marL="3886200" indent="-228600" defTabSz="457200" eaLnBrk="0" fontAlgn="base" hangingPunct="0">
                <a:spcBef>
                  <a:spcPct val="20000"/>
                </a:spcBef>
                <a:spcAft>
                  <a:spcPct val="0"/>
                </a:spcAft>
                <a:buChar char="»"/>
                <a:tabLst>
                  <a:tab pos="177800" algn="l"/>
                </a:tabLst>
                <a:defRPr sz="2000">
                  <a:solidFill>
                    <a:schemeClr val="tx1"/>
                  </a:solidFill>
                  <a:latin typeface="Arial" charset="0"/>
                </a:defRPr>
              </a:lvl9pPr>
            </a:lstStyle>
            <a:p>
              <a:pPr algn="r" eaLnBrk="1" hangingPunct="1">
                <a:spcBef>
                  <a:spcPct val="0"/>
                </a:spcBef>
                <a:spcAft>
                  <a:spcPts val="600"/>
                </a:spcAft>
                <a:buFontTx/>
                <a:buNone/>
                <a:defRPr/>
              </a:pPr>
              <a:r>
                <a:rPr lang="da-DK" sz="900" b="1"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Opstil teksten i </a:t>
              </a:r>
              <a:r>
                <a:rPr lang="da-DK" sz="900" b="1" dirty="0"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punkter</a:t>
              </a:r>
            </a:p>
            <a:p>
              <a:pPr algn="r" eaLnBrk="1" hangingPunct="1">
                <a:spcBef>
                  <a:spcPct val="0"/>
                </a:spcBef>
                <a:spcAft>
                  <a:spcPts val="240"/>
                </a:spcAft>
                <a:buFontTx/>
                <a:buNone/>
                <a:defRPr/>
              </a:pPr>
              <a:r>
                <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Niveauer</a:t>
              </a:r>
            </a:p>
            <a:p>
              <a:pPr algn="r" eaLnBrk="1" hangingPunct="1">
                <a:spcBef>
                  <a:spcPct val="0"/>
                </a:spcBef>
                <a:spcAft>
                  <a:spcPts val="0"/>
                </a:spcAft>
                <a:buFontTx/>
                <a:buNone/>
                <a:defRPr/>
              </a:pPr>
              <a:r>
                <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1. Niveau = Bullets </a:t>
              </a:r>
              <a:r>
                <a:rPr lang="da-DK" altLang="da-DK" sz="900" i="1" baseline="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18</a:t>
              </a:r>
              <a:r>
                <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 pkt</a:t>
              </a:r>
              <a:br>
                <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br>
              <a:r>
                <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2. Niveau = Bullets 18 pkt</a:t>
              </a:r>
              <a:br>
                <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br>
              <a:r>
                <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3. Niveau = Bullets 16 pkt</a:t>
              </a:r>
            </a:p>
            <a:p>
              <a:pPr algn="r" eaLnBrk="1" hangingPunct="1">
                <a:spcBef>
                  <a:spcPct val="0"/>
                </a:spcBef>
                <a:spcAft>
                  <a:spcPts val="240"/>
                </a:spcAft>
                <a:buFontTx/>
                <a:buNone/>
                <a:defRPr/>
              </a:pPr>
              <a:r>
                <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4. Niveau = Bullets 14 pkt</a:t>
              </a:r>
              <a:br>
                <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br>
              <a:r>
                <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5. Niveau = Bullets 12 pkt</a:t>
              </a:r>
            </a:p>
            <a:p>
              <a:pPr algn="r" eaLnBrk="1" hangingPunct="1">
                <a:spcBef>
                  <a:spcPct val="0"/>
                </a:spcBef>
                <a:buFontTx/>
                <a:buNone/>
                <a:defRPr/>
              </a:pPr>
              <a:endParaRPr lang="da-DK" altLang="da-DK" sz="900" i="1" noProof="1">
                <a:solidFill>
                  <a:schemeClr val="bg1">
                    <a:lumMod val="50000"/>
                  </a:schemeClr>
                </a:solidFill>
                <a:latin typeface="Arial" panose="020B0604020202020204" pitchFamily="34" charset="0"/>
                <a:ea typeface="Verdana" panose="020B0604030504040204" pitchFamily="34" charset="0"/>
                <a:cs typeface="Arial" panose="020B0604020202020204" pitchFamily="34" charset="0"/>
              </a:endParaRPr>
            </a:p>
            <a:p>
              <a:pPr algn="r">
                <a:spcBef>
                  <a:spcPts val="0"/>
                </a:spcBef>
                <a:spcAft>
                  <a:spcPts val="240"/>
                </a:spcAft>
                <a:buFontTx/>
                <a:buNone/>
                <a:defRPr/>
              </a:pPr>
              <a:r>
                <a:rPr lang="da-DK" sz="900" dirty="0"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For </a:t>
              </a:r>
              <a:r>
                <a:rPr lang="da-DK" sz="900"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at få punktopstillet teksten </a:t>
              </a:r>
              <a:r>
                <a:rPr lang="da-DK" sz="900" dirty="0"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a:t>
              </a:r>
              <a:r>
                <a:rPr lang="da-DK" sz="900"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flere niveauer findes) brug </a:t>
              </a:r>
              <a:r>
                <a:rPr lang="da-DK" sz="900" b="1" dirty="0"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Forøg </a:t>
              </a:r>
              <a:r>
                <a:rPr lang="da-DK" sz="900" b="1"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listeniveau</a:t>
              </a:r>
            </a:p>
            <a:p>
              <a:pPr algn="r">
                <a:defRPr/>
              </a:pPr>
              <a:endParaRPr lang="da-DK" sz="900"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endParaRPr>
            </a:p>
            <a:p>
              <a:pPr algn="r">
                <a:defRPr/>
              </a:pPr>
              <a:endParaRPr lang="da-DK" sz="900"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endParaRPr>
            </a:p>
            <a:p>
              <a:pPr algn="r">
                <a:spcBef>
                  <a:spcPts val="0"/>
                </a:spcBef>
                <a:spcAft>
                  <a:spcPts val="240"/>
                </a:spcAft>
                <a:buFontTx/>
                <a:buNone/>
                <a:defRPr/>
              </a:pPr>
              <a:r>
                <a:rPr lang="da-DK" sz="900"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For at få venstrestillet teksten </a:t>
              </a:r>
              <a:br>
                <a:rPr lang="da-DK" sz="900"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br>
              <a:r>
                <a:rPr lang="da-DK" sz="900"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uden punktopstilling, brug </a:t>
              </a:r>
              <a:r>
                <a:rPr lang="da-DK" sz="900" b="1"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Formindsk listeniveau</a:t>
              </a:r>
            </a:p>
            <a:p>
              <a:pPr algn="r">
                <a:defRPr/>
              </a:pPr>
              <a:endParaRPr lang="da-DK" sz="900"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endParaRPr>
            </a:p>
            <a:p>
              <a:pPr algn="r" eaLnBrk="1" hangingPunct="1">
                <a:spcBef>
                  <a:spcPct val="0"/>
                </a:spcBef>
                <a:buFontTx/>
                <a:buNone/>
                <a:defRPr/>
              </a:pPr>
              <a:endPar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endParaRPr>
            </a:p>
            <a:p>
              <a:pPr algn="r" eaLnBrk="1" hangingPunct="1">
                <a:spcBef>
                  <a:spcPct val="0"/>
                </a:spcBef>
                <a:buFontTx/>
                <a:buNone/>
                <a:defRPr/>
              </a:pPr>
              <a:endPar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endParaRPr>
            </a:p>
          </p:txBody>
        </p:sp>
        <p:grpSp>
          <p:nvGrpSpPr>
            <p:cNvPr id="10" name="Gruppe 9"/>
            <p:cNvGrpSpPr/>
            <p:nvPr userDrawn="1"/>
          </p:nvGrpSpPr>
          <p:grpSpPr>
            <a:xfrm>
              <a:off x="-604365" y="3126445"/>
              <a:ext cx="457200" cy="209550"/>
              <a:chOff x="10615613" y="1808820"/>
              <a:chExt cx="457200" cy="209550"/>
            </a:xfrm>
          </p:grpSpPr>
          <p:pic>
            <p:nvPicPr>
              <p:cNvPr id="1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15613" y="1808820"/>
                <a:ext cx="457200" cy="209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Rounded Rectangle 47"/>
              <p:cNvSpPr/>
              <p:nvPr/>
            </p:nvSpPr>
            <p:spPr>
              <a:xfrm>
                <a:off x="10844213" y="1808820"/>
                <a:ext cx="214312" cy="206375"/>
              </a:xfrm>
              <a:prstGeom prst="round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endParaRPr lang="da-DK" sz="2400" dirty="0"/>
              </a:p>
            </p:txBody>
          </p:sp>
        </p:grpSp>
        <p:grpSp>
          <p:nvGrpSpPr>
            <p:cNvPr id="13" name="Gruppe 12"/>
            <p:cNvGrpSpPr/>
            <p:nvPr userDrawn="1"/>
          </p:nvGrpSpPr>
          <p:grpSpPr>
            <a:xfrm>
              <a:off x="-599603" y="3918533"/>
              <a:ext cx="438150" cy="209550"/>
              <a:chOff x="10620375" y="2651782"/>
              <a:chExt cx="438150" cy="209550"/>
            </a:xfrm>
          </p:grpSpPr>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20375" y="2651782"/>
                <a:ext cx="438150" cy="209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Rectangle 52"/>
              <p:cNvSpPr/>
              <p:nvPr/>
            </p:nvSpPr>
            <p:spPr>
              <a:xfrm>
                <a:off x="10839450" y="2651782"/>
                <a:ext cx="219075" cy="201613"/>
              </a:xfrm>
              <a:prstGeom prst="rect">
                <a:avLst/>
              </a:prstGeom>
              <a:solidFill>
                <a:srgbClr val="FFFFFF">
                  <a:alpha val="65882"/>
                </a:srgb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endParaRPr lang="da-DK" sz="2400" dirty="0"/>
              </a:p>
            </p:txBody>
          </p:sp>
          <p:sp>
            <p:nvSpPr>
              <p:cNvPr id="16" name="Rounded Rectangle 53"/>
              <p:cNvSpPr/>
              <p:nvPr/>
            </p:nvSpPr>
            <p:spPr>
              <a:xfrm>
                <a:off x="10625138" y="2654957"/>
                <a:ext cx="214312" cy="206375"/>
              </a:xfrm>
              <a:prstGeom prst="round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endParaRPr lang="da-DK" sz="2400" dirty="0"/>
              </a:p>
            </p:txBody>
          </p:sp>
        </p:grpSp>
      </p:grpSp>
      <p:sp>
        <p:nvSpPr>
          <p:cNvPr id="7" name="Pladsholder til indhold 6"/>
          <p:cNvSpPr>
            <a:spLocks noGrp="1"/>
          </p:cNvSpPr>
          <p:nvPr>
            <p:ph sz="quarter" idx="13" hasCustomPrompt="1"/>
          </p:nvPr>
        </p:nvSpPr>
        <p:spPr>
          <a:xfrm>
            <a:off x="1368000" y="2327275"/>
            <a:ext cx="3429000" cy="3160713"/>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a:lvl8pPr>
            <a:lvl9pPr marL="2952000">
              <a:defRPr sz="1000"/>
            </a:lvl9pPr>
          </a:lstStyle>
          <a:p>
            <a:pPr lvl="0"/>
            <a:r>
              <a:rPr lang="da-DK" dirty="0" smtClean="0"/>
              <a:t>Brødtekst 18pt skrives her</a:t>
            </a:r>
          </a:p>
          <a:p>
            <a:pPr lvl="1"/>
            <a:r>
              <a:rPr lang="da-DK" dirty="0" smtClean="0"/>
              <a:t>Andet niveau</a:t>
            </a:r>
          </a:p>
          <a:p>
            <a:pPr lvl="2"/>
            <a:r>
              <a:rPr lang="da-DK" dirty="0" smtClean="0"/>
              <a:t>Tredje niveau</a:t>
            </a:r>
          </a:p>
          <a:p>
            <a:pPr lvl="3"/>
            <a:r>
              <a:rPr lang="da-DK" dirty="0" smtClean="0"/>
              <a:t>Fjerde niveau</a:t>
            </a:r>
          </a:p>
          <a:p>
            <a:pPr lvl="4"/>
            <a:r>
              <a:rPr lang="da-DK" dirty="0" smtClean="0"/>
              <a:t>Femte niveau</a:t>
            </a:r>
          </a:p>
          <a:p>
            <a:pPr lvl="5"/>
            <a:r>
              <a:rPr lang="da-DK" dirty="0" smtClean="0"/>
              <a:t>6 niveau</a:t>
            </a:r>
          </a:p>
          <a:p>
            <a:pPr lvl="6"/>
            <a:r>
              <a:rPr lang="da-DK" dirty="0" smtClean="0"/>
              <a:t>7 niveau</a:t>
            </a:r>
          </a:p>
          <a:p>
            <a:pPr lvl="7"/>
            <a:r>
              <a:rPr lang="da-DK" dirty="0" smtClean="0"/>
              <a:t>8 niveau</a:t>
            </a:r>
          </a:p>
          <a:p>
            <a:pPr lvl="8"/>
            <a:r>
              <a:rPr lang="da-DK" dirty="0" smtClean="0"/>
              <a:t>9 niveau</a:t>
            </a:r>
            <a:endParaRPr lang="da-DK" dirty="0"/>
          </a:p>
        </p:txBody>
      </p:sp>
      <p:sp>
        <p:nvSpPr>
          <p:cNvPr id="19" name="Pladsholder til indhold 6"/>
          <p:cNvSpPr>
            <a:spLocks noGrp="1"/>
          </p:cNvSpPr>
          <p:nvPr>
            <p:ph sz="quarter" idx="14" hasCustomPrompt="1"/>
          </p:nvPr>
        </p:nvSpPr>
        <p:spPr>
          <a:xfrm>
            <a:off x="5021798" y="2329200"/>
            <a:ext cx="3429000" cy="3160713"/>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a:lvl8pPr>
            <a:lvl9pPr marL="2952000">
              <a:defRPr sz="1000"/>
            </a:lvl9pPr>
          </a:lstStyle>
          <a:p>
            <a:pPr lvl="0"/>
            <a:r>
              <a:rPr lang="da-DK" dirty="0" smtClean="0"/>
              <a:t>Brødtekst 18pt skrives her</a:t>
            </a:r>
          </a:p>
          <a:p>
            <a:pPr lvl="1"/>
            <a:r>
              <a:rPr lang="da-DK" dirty="0" smtClean="0"/>
              <a:t>Andet niveau</a:t>
            </a:r>
          </a:p>
          <a:p>
            <a:pPr lvl="2"/>
            <a:r>
              <a:rPr lang="da-DK" dirty="0" smtClean="0"/>
              <a:t>Tredje niveau</a:t>
            </a:r>
          </a:p>
          <a:p>
            <a:pPr lvl="3"/>
            <a:r>
              <a:rPr lang="da-DK" dirty="0" smtClean="0"/>
              <a:t>Fjerde niveau</a:t>
            </a:r>
          </a:p>
          <a:p>
            <a:pPr lvl="4"/>
            <a:r>
              <a:rPr lang="da-DK" dirty="0" smtClean="0"/>
              <a:t>Femte niveau</a:t>
            </a:r>
          </a:p>
          <a:p>
            <a:pPr lvl="5"/>
            <a:r>
              <a:rPr lang="da-DK" dirty="0" smtClean="0"/>
              <a:t>6 niveau</a:t>
            </a:r>
          </a:p>
          <a:p>
            <a:pPr lvl="6"/>
            <a:r>
              <a:rPr lang="da-DK" dirty="0" smtClean="0"/>
              <a:t>7 niveau</a:t>
            </a:r>
          </a:p>
          <a:p>
            <a:pPr lvl="7"/>
            <a:r>
              <a:rPr lang="da-DK" dirty="0" smtClean="0"/>
              <a:t>8 niveau</a:t>
            </a:r>
          </a:p>
          <a:p>
            <a:pPr lvl="8"/>
            <a:r>
              <a:rPr lang="da-DK" dirty="0" smtClean="0"/>
              <a:t>9 niveau</a:t>
            </a:r>
            <a:endParaRPr lang="da-DK" dirty="0"/>
          </a:p>
        </p:txBody>
      </p:sp>
      <p:sp>
        <p:nvSpPr>
          <p:cNvPr id="20" name="Pladsholder til tekst 3"/>
          <p:cNvSpPr>
            <a:spLocks noGrp="1"/>
          </p:cNvSpPr>
          <p:nvPr>
            <p:ph type="body" sz="quarter" idx="15" hasCustomPrompt="1"/>
          </p:nvPr>
        </p:nvSpPr>
        <p:spPr>
          <a:xfrm>
            <a:off x="1371600" y="399192"/>
            <a:ext cx="7092000" cy="358444"/>
          </a:xfrm>
        </p:spPr>
        <p:txBody>
          <a:bodyPr/>
          <a:lstStyle>
            <a:lvl1pPr marL="0" indent="0">
              <a:buNone/>
              <a:defRPr lang="da-DK" sz="1200" b="1" kern="1200" dirty="0">
                <a:solidFill>
                  <a:srgbClr val="B3B3B3"/>
                </a:solidFill>
                <a:latin typeface="+mn-lt"/>
                <a:ea typeface="+mn-ea"/>
                <a:cs typeface="+mn-cs"/>
              </a:defRPr>
            </a:lvl1pPr>
          </a:lstStyle>
          <a:p>
            <a:pPr lvl="0"/>
            <a:r>
              <a:rPr lang="da-DK" dirty="0" smtClean="0"/>
              <a:t>Evt. center/afdeling/enhed skrives her</a:t>
            </a:r>
            <a:endParaRPr lang="da-DK" dirty="0"/>
          </a:p>
        </p:txBody>
      </p:sp>
      <p:sp>
        <p:nvSpPr>
          <p:cNvPr id="22" name="Tekstfelt 4"/>
          <p:cNvSpPr txBox="1"/>
          <p:nvPr userDrawn="1"/>
        </p:nvSpPr>
        <p:spPr>
          <a:xfrm>
            <a:off x="1371600" y="207098"/>
            <a:ext cx="2340260" cy="215444"/>
          </a:xfrm>
          <a:prstGeom prst="rect">
            <a:avLst/>
          </a:prstGeom>
          <a:noFill/>
        </p:spPr>
        <p:txBody>
          <a:bodyPr wrap="square" lIns="0" tIns="0" rIns="0" bIns="0" rtlCol="0">
            <a:noAutofit/>
          </a:bodyPr>
          <a:lstStyle/>
          <a:p>
            <a:r>
              <a:rPr lang="da-DK" sz="1200" b="1" noProof="0" dirty="0" smtClean="0">
                <a:solidFill>
                  <a:srgbClr val="565656"/>
                </a:solidFill>
              </a:rPr>
              <a:t>Bornholms Hospital</a:t>
            </a:r>
          </a:p>
        </p:txBody>
      </p:sp>
    </p:spTree>
    <p:extLst>
      <p:ext uri="{BB962C8B-B14F-4D97-AF65-F5344CB8AC3E}">
        <p14:creationId xmlns:p14="http://schemas.microsoft.com/office/powerpoint/2010/main" val="9177739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t felt billede">
    <p:spTree>
      <p:nvGrpSpPr>
        <p:cNvPr id="1" name=""/>
        <p:cNvGrpSpPr/>
        <p:nvPr/>
      </p:nvGrpSpPr>
      <p:grpSpPr>
        <a:xfrm>
          <a:off x="0" y="0"/>
          <a:ext cx="0" cy="0"/>
          <a:chOff x="0" y="0"/>
          <a:chExt cx="0" cy="0"/>
        </a:xfrm>
      </p:grpSpPr>
      <p:sp>
        <p:nvSpPr>
          <p:cNvPr id="11" name="Pladsholder til tekst 1"/>
          <p:cNvSpPr>
            <a:spLocks noGrp="1"/>
          </p:cNvSpPr>
          <p:nvPr>
            <p:ph type="body" sz="quarter" idx="15" hasCustomPrompt="1"/>
          </p:nvPr>
        </p:nvSpPr>
        <p:spPr>
          <a:xfrm>
            <a:off x="1368000" y="4838162"/>
            <a:ext cx="7086600" cy="654587"/>
          </a:xfrm>
        </p:spPr>
        <p:txBody>
          <a:bodyPr/>
          <a:lstStyle>
            <a:lvl1pPr marL="0" indent="0">
              <a:lnSpc>
                <a:spcPct val="85000"/>
              </a:lnSpc>
              <a:buNone/>
              <a:defRPr sz="1600" baseline="0"/>
            </a:lvl1pPr>
            <a:lvl2pPr>
              <a:defRPr sz="1800"/>
            </a:lvl2pPr>
            <a:lvl3pPr marL="324000">
              <a:defRPr sz="1600"/>
            </a:lvl3pPr>
            <a:lvl4pPr marL="540000">
              <a:defRPr lang="da-DK" sz="1400" kern="1200" dirty="0" smtClean="0">
                <a:solidFill>
                  <a:schemeClr val="tx1"/>
                </a:solidFill>
                <a:latin typeface="+mn-lt"/>
                <a:ea typeface="+mn-ea"/>
                <a:cs typeface="+mn-cs"/>
              </a:defRPr>
            </a:lvl4pPr>
            <a:lvl5pPr marL="720000" indent="-90000">
              <a:defRPr sz="1200"/>
            </a:lvl5pPr>
          </a:lstStyle>
          <a:p>
            <a:pPr lvl="0"/>
            <a:r>
              <a:rPr lang="da-DK" dirty="0" smtClean="0"/>
              <a:t>Billedtekst 16pt i to eller max tre linjer</a:t>
            </a:r>
          </a:p>
        </p:txBody>
      </p:sp>
      <p:sp>
        <p:nvSpPr>
          <p:cNvPr id="8" name="Pladsholder til billede 2"/>
          <p:cNvSpPr>
            <a:spLocks noGrp="1"/>
          </p:cNvSpPr>
          <p:nvPr>
            <p:ph type="pic" sz="quarter" idx="16" hasCustomPrompt="1"/>
          </p:nvPr>
        </p:nvSpPr>
        <p:spPr>
          <a:xfrm>
            <a:off x="1368000" y="1362269"/>
            <a:ext cx="7086600" cy="3340360"/>
          </a:xfrm>
        </p:spPr>
        <p:txBody>
          <a:bodyPr tIns="612000" anchor="ctr" anchorCtr="0"/>
          <a:lstStyle>
            <a:lvl1pPr marL="0" indent="0" algn="ctr">
              <a:buNone/>
              <a:defRPr sz="1400" baseline="0">
                <a:solidFill>
                  <a:schemeClr val="accent6"/>
                </a:solidFill>
              </a:defRPr>
            </a:lvl1pPr>
          </a:lstStyle>
          <a:p>
            <a:r>
              <a:rPr lang="da-DK" dirty="0" smtClean="0"/>
              <a:t>Klik på ikon for at indsætte billede</a:t>
            </a:r>
            <a:endParaRPr lang="da-DK" dirty="0"/>
          </a:p>
        </p:txBody>
      </p:sp>
      <p:sp>
        <p:nvSpPr>
          <p:cNvPr id="4" name="Pladsholder til dato 3"/>
          <p:cNvSpPr>
            <a:spLocks noGrp="1"/>
          </p:cNvSpPr>
          <p:nvPr>
            <p:ph type="dt" sz="half" idx="10"/>
          </p:nvPr>
        </p:nvSpPr>
        <p:spPr/>
        <p:txBody>
          <a:bodyPr/>
          <a:lstStyle/>
          <a:p>
            <a:r>
              <a:rPr lang="da-DK" smtClean="0"/>
              <a:t>Navn (Sidehoved/fod)</a:t>
            </a:r>
            <a:endParaRPr lang="da-DK" dirty="0"/>
          </a:p>
        </p:txBody>
      </p:sp>
      <p:sp>
        <p:nvSpPr>
          <p:cNvPr id="5" name="Pladsholder til sidefod 4"/>
          <p:cNvSpPr>
            <a:spLocks noGrp="1"/>
          </p:cNvSpPr>
          <p:nvPr>
            <p:ph type="ftr" sz="quarter" idx="11"/>
          </p:nvPr>
        </p:nvSpPr>
        <p:spPr/>
        <p:txBody>
          <a:bodyPr/>
          <a:lstStyle/>
          <a:p>
            <a:r>
              <a:rPr lang="da-DK" smtClean="0"/>
              <a:t>Titel/beskrivelse (Sidehoved/fod)</a:t>
            </a:r>
            <a:endParaRPr lang="da-DK" dirty="0"/>
          </a:p>
        </p:txBody>
      </p:sp>
      <p:sp>
        <p:nvSpPr>
          <p:cNvPr id="6" name="Pladsholder til diasnummer 5"/>
          <p:cNvSpPr>
            <a:spLocks noGrp="1"/>
          </p:cNvSpPr>
          <p:nvPr>
            <p:ph type="sldNum" sz="quarter" idx="12"/>
          </p:nvPr>
        </p:nvSpPr>
        <p:spPr/>
        <p:txBody>
          <a:bodyPr/>
          <a:lstStyle/>
          <a:p>
            <a:fld id="{667EC89C-17A0-4E64-A6D2-B825673CEEDF}" type="slidenum">
              <a:rPr lang="da-DK" smtClean="0"/>
              <a:t>‹nr.›</a:t>
            </a:fld>
            <a:endParaRPr lang="da-DK" dirty="0"/>
          </a:p>
        </p:txBody>
      </p:sp>
      <p:grpSp>
        <p:nvGrpSpPr>
          <p:cNvPr id="13" name="Gruppe 12"/>
          <p:cNvGrpSpPr>
            <a:grpSpLocks/>
          </p:cNvGrpSpPr>
          <p:nvPr userDrawn="1"/>
        </p:nvGrpSpPr>
        <p:grpSpPr bwMode="auto">
          <a:xfrm>
            <a:off x="-2186217" y="1362269"/>
            <a:ext cx="2032000" cy="2211833"/>
            <a:chOff x="6573838" y="3603625"/>
            <a:chExt cx="2032000" cy="2211717"/>
          </a:xfrm>
        </p:grpSpPr>
        <p:sp>
          <p:nvSpPr>
            <p:cNvPr id="14" name="TextBox 12"/>
            <p:cNvSpPr txBox="1">
              <a:spLocks noChangeArrowheads="1"/>
            </p:cNvSpPr>
            <p:nvPr/>
          </p:nvSpPr>
          <p:spPr bwMode="auto">
            <a:xfrm>
              <a:off x="6573838" y="3603625"/>
              <a:ext cx="2032000" cy="1841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r" eaLnBrk="1" hangingPunct="1">
                <a:spcBef>
                  <a:spcPts val="0"/>
                </a:spcBef>
                <a:spcAft>
                  <a:spcPts val="0"/>
                </a:spcAft>
                <a:buFontTx/>
                <a:buNone/>
                <a:defRPr/>
              </a:pPr>
              <a:r>
                <a:rPr 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Indsæt billede</a:t>
              </a:r>
            </a:p>
            <a:p>
              <a:pPr algn="r" eaLnBrk="1" hangingPunct="1">
                <a:spcBef>
                  <a:spcPts val="0"/>
                </a:spcBef>
                <a:spcAft>
                  <a:spcPts val="240"/>
                </a:spcAft>
                <a:buFontTx/>
                <a:buNone/>
                <a:defRPr/>
              </a:pPr>
              <a:r>
                <a:rPr 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1.</a:t>
              </a: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 Klik på det lille billede-indsættelsesikon i midten</a:t>
              </a:r>
            </a:p>
            <a:p>
              <a:pPr algn="r" eaLnBrk="1" hangingPunct="1">
                <a:spcBef>
                  <a:spcPts val="0"/>
                </a:spcBef>
                <a:spcAft>
                  <a:spcPts val="240"/>
                </a:spcAft>
                <a:buFontTx/>
                <a:buNone/>
                <a:defRPr/>
              </a:pP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af pladsholderen</a:t>
              </a:r>
            </a:p>
            <a:p>
              <a:pPr algn="r" eaLnBrk="1" hangingPunct="1">
                <a:spcBef>
                  <a:spcPts val="0"/>
                </a:spcBef>
                <a:spcAft>
                  <a:spcPts val="240"/>
                </a:spcAft>
                <a:buFontTx/>
                <a:buNone/>
                <a:defRPr/>
              </a:pPr>
              <a:r>
                <a:rPr 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2. </a:t>
              </a: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Indsæt det ønskede billede</a:t>
              </a:r>
            </a:p>
            <a:p>
              <a:pPr algn="r" eaLnBrk="1" hangingPunct="1">
                <a:spcBef>
                  <a:spcPts val="0"/>
                </a:spcBef>
                <a:spcAft>
                  <a:spcPts val="240"/>
                </a:spcAft>
                <a:buFontTx/>
                <a:buNone/>
                <a:defRPr/>
              </a:pPr>
              <a:r>
                <a:rPr 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3. </a:t>
              </a: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Klik </a:t>
              </a:r>
              <a:r>
                <a:rPr 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Beskær </a:t>
              </a: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for at ændre</a:t>
              </a:r>
            </a:p>
            <a:p>
              <a:pPr algn="r" eaLnBrk="1" hangingPunct="1">
                <a:spcBef>
                  <a:spcPts val="0"/>
                </a:spcBef>
                <a:spcAft>
                  <a:spcPts val="240"/>
                </a:spcAft>
                <a:buFontTx/>
                <a:buNone/>
                <a:defRPr/>
              </a:pP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billedets fokus/størrelse</a:t>
              </a:r>
            </a:p>
            <a:p>
              <a:pPr algn="r" eaLnBrk="1" hangingPunct="1">
                <a:spcBef>
                  <a:spcPct val="0"/>
                </a:spcBef>
                <a:spcAft>
                  <a:spcPts val="240"/>
                </a:spcAft>
                <a:buFontTx/>
                <a:buNone/>
                <a:defRPr/>
              </a:pPr>
              <a:endPar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endParaRPr>
            </a:p>
            <a:p>
              <a:pPr algn="r" eaLnBrk="1" hangingPunct="1">
                <a:spcBef>
                  <a:spcPct val="0"/>
                </a:spcBef>
                <a:spcAft>
                  <a:spcPts val="240"/>
                </a:spcAft>
                <a:buFontTx/>
                <a:buNone/>
                <a:defRPr/>
              </a:pPr>
              <a:endPar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endParaRPr>
            </a:p>
            <a:p>
              <a:pPr algn="r" eaLnBrk="1" hangingPunct="1">
                <a:spcBef>
                  <a:spcPct val="0"/>
                </a:spcBef>
                <a:spcAft>
                  <a:spcPts val="240"/>
                </a:spcAft>
                <a:buFontTx/>
                <a:buNone/>
                <a:defRPr/>
              </a:pPr>
              <a:r>
                <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4. </a:t>
              </a:r>
              <a:r>
                <a:rPr lang="da-DK" alt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Ønsker du at skalere billedet, så hold </a:t>
              </a:r>
              <a:r>
                <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SHIFT</a:t>
              </a:r>
              <a:r>
                <a:rPr lang="da-DK" alt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-knappen nede, mens der trækkes i billedets hjørner</a:t>
              </a:r>
            </a:p>
          </p:txBody>
        </p:sp>
        <p:grpSp>
          <p:nvGrpSpPr>
            <p:cNvPr id="15" name="Gruppe 1"/>
            <p:cNvGrpSpPr>
              <a:grpSpLocks/>
            </p:cNvGrpSpPr>
            <p:nvPr/>
          </p:nvGrpSpPr>
          <p:grpSpPr bwMode="auto">
            <a:xfrm>
              <a:off x="8227557" y="5472327"/>
              <a:ext cx="331787" cy="343015"/>
              <a:chOff x="8227737" y="5472259"/>
              <a:chExt cx="331631" cy="343667"/>
            </a:xfrm>
          </p:grpSpPr>
          <p:pic>
            <p:nvPicPr>
              <p:cNvPr id="1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1265" y="5472375"/>
                <a:ext cx="318103" cy="3435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Rounded Rectangle 25"/>
              <p:cNvSpPr/>
              <p:nvPr/>
            </p:nvSpPr>
            <p:spPr>
              <a:xfrm>
                <a:off x="8227737" y="5472259"/>
                <a:ext cx="209451" cy="171767"/>
              </a:xfrm>
              <a:prstGeom prst="roundRect">
                <a:avLst/>
              </a:prstGeom>
              <a:noFill/>
              <a:ln w="19050">
                <a:solidFill>
                  <a:srgbClr val="E31E3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a-DK" sz="2000" dirty="0"/>
              </a:p>
            </p:txBody>
          </p:sp>
        </p:grpSp>
        <p:pic>
          <p:nvPicPr>
            <p:cNvPr id="1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96263" y="4688029"/>
              <a:ext cx="409575" cy="322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19" name="Pladsholder til tekst 3"/>
          <p:cNvSpPr>
            <a:spLocks noGrp="1"/>
          </p:cNvSpPr>
          <p:nvPr>
            <p:ph type="body" sz="quarter" idx="13" hasCustomPrompt="1"/>
          </p:nvPr>
        </p:nvSpPr>
        <p:spPr>
          <a:xfrm>
            <a:off x="1371600" y="399192"/>
            <a:ext cx="7092000" cy="358444"/>
          </a:xfrm>
        </p:spPr>
        <p:txBody>
          <a:bodyPr/>
          <a:lstStyle>
            <a:lvl1pPr marL="0" indent="0">
              <a:buNone/>
              <a:defRPr lang="da-DK" sz="1200" b="1" kern="1200" dirty="0">
                <a:solidFill>
                  <a:srgbClr val="B3B3B3"/>
                </a:solidFill>
                <a:latin typeface="+mn-lt"/>
                <a:ea typeface="+mn-ea"/>
                <a:cs typeface="+mn-cs"/>
              </a:defRPr>
            </a:lvl1pPr>
          </a:lstStyle>
          <a:p>
            <a:pPr lvl="0"/>
            <a:r>
              <a:rPr lang="da-DK" dirty="0" smtClean="0"/>
              <a:t>Evt. center/afdeling/enhed skrives her</a:t>
            </a:r>
            <a:endParaRPr lang="da-DK" dirty="0"/>
          </a:p>
        </p:txBody>
      </p:sp>
      <p:sp>
        <p:nvSpPr>
          <p:cNvPr id="21" name="Tekstfelt 4"/>
          <p:cNvSpPr txBox="1"/>
          <p:nvPr userDrawn="1"/>
        </p:nvSpPr>
        <p:spPr>
          <a:xfrm>
            <a:off x="1371600" y="207098"/>
            <a:ext cx="2340260" cy="215444"/>
          </a:xfrm>
          <a:prstGeom prst="rect">
            <a:avLst/>
          </a:prstGeom>
          <a:noFill/>
        </p:spPr>
        <p:txBody>
          <a:bodyPr wrap="square" lIns="0" tIns="0" rIns="0" bIns="0" rtlCol="0">
            <a:noAutofit/>
          </a:bodyPr>
          <a:lstStyle/>
          <a:p>
            <a:r>
              <a:rPr lang="da-DK" sz="1200" b="1" noProof="0" dirty="0" smtClean="0">
                <a:solidFill>
                  <a:srgbClr val="565656"/>
                </a:solidFill>
              </a:rPr>
              <a:t>Bornholms Hospital</a:t>
            </a:r>
          </a:p>
        </p:txBody>
      </p:sp>
    </p:spTree>
    <p:extLst>
      <p:ext uri="{BB962C8B-B14F-4D97-AF65-F5344CB8AC3E}">
        <p14:creationId xmlns:p14="http://schemas.microsoft.com/office/powerpoint/2010/main" val="321176473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t felt ">
    <p:spTree>
      <p:nvGrpSpPr>
        <p:cNvPr id="1" name=""/>
        <p:cNvGrpSpPr/>
        <p:nvPr/>
      </p:nvGrpSpPr>
      <p:grpSpPr>
        <a:xfrm>
          <a:off x="0" y="0"/>
          <a:ext cx="0" cy="0"/>
          <a:chOff x="0" y="0"/>
          <a:chExt cx="0" cy="0"/>
        </a:xfrm>
      </p:grpSpPr>
      <p:sp>
        <p:nvSpPr>
          <p:cNvPr id="11" name="Pladsholder til tekst 1"/>
          <p:cNvSpPr>
            <a:spLocks noGrp="1"/>
          </p:cNvSpPr>
          <p:nvPr>
            <p:ph type="body" sz="quarter" idx="15" hasCustomPrompt="1"/>
          </p:nvPr>
        </p:nvSpPr>
        <p:spPr>
          <a:xfrm>
            <a:off x="1368000" y="4838162"/>
            <a:ext cx="7086600" cy="654587"/>
          </a:xfrm>
        </p:spPr>
        <p:txBody>
          <a:bodyPr/>
          <a:lstStyle>
            <a:lvl1pPr marL="0" indent="0">
              <a:lnSpc>
                <a:spcPct val="85000"/>
              </a:lnSpc>
              <a:buNone/>
              <a:defRPr sz="1600" baseline="0"/>
            </a:lvl1pPr>
            <a:lvl2pPr>
              <a:defRPr sz="1800"/>
            </a:lvl2pPr>
            <a:lvl3pPr marL="324000">
              <a:defRPr sz="1600"/>
            </a:lvl3pPr>
            <a:lvl4pPr marL="540000">
              <a:defRPr lang="da-DK" sz="1400" kern="1200" dirty="0" smtClean="0">
                <a:solidFill>
                  <a:schemeClr val="tx1"/>
                </a:solidFill>
                <a:latin typeface="+mn-lt"/>
                <a:ea typeface="+mn-ea"/>
                <a:cs typeface="+mn-cs"/>
              </a:defRPr>
            </a:lvl4pPr>
            <a:lvl5pPr marL="720000" indent="-90000">
              <a:defRPr sz="1200"/>
            </a:lvl5pPr>
          </a:lstStyle>
          <a:p>
            <a:pPr lvl="0"/>
            <a:r>
              <a:rPr lang="da-DK" dirty="0" smtClean="0"/>
              <a:t>Billedtekst 16pt i to eller max tre linjer</a:t>
            </a:r>
          </a:p>
        </p:txBody>
      </p:sp>
      <p:sp>
        <p:nvSpPr>
          <p:cNvPr id="4" name="Pladsholder til dato 3"/>
          <p:cNvSpPr>
            <a:spLocks noGrp="1"/>
          </p:cNvSpPr>
          <p:nvPr>
            <p:ph type="dt" sz="half" idx="10"/>
          </p:nvPr>
        </p:nvSpPr>
        <p:spPr/>
        <p:txBody>
          <a:bodyPr/>
          <a:lstStyle/>
          <a:p>
            <a:r>
              <a:rPr lang="da-DK" smtClean="0"/>
              <a:t>Navn (Sidehoved/fod)</a:t>
            </a:r>
            <a:endParaRPr lang="da-DK" dirty="0"/>
          </a:p>
        </p:txBody>
      </p:sp>
      <p:sp>
        <p:nvSpPr>
          <p:cNvPr id="5" name="Pladsholder til sidefod 4"/>
          <p:cNvSpPr>
            <a:spLocks noGrp="1"/>
          </p:cNvSpPr>
          <p:nvPr>
            <p:ph type="ftr" sz="quarter" idx="11"/>
          </p:nvPr>
        </p:nvSpPr>
        <p:spPr/>
        <p:txBody>
          <a:bodyPr/>
          <a:lstStyle/>
          <a:p>
            <a:r>
              <a:rPr lang="da-DK" smtClean="0"/>
              <a:t>Titel/beskrivelse (Sidehoved/fod)</a:t>
            </a:r>
            <a:endParaRPr lang="da-DK" dirty="0"/>
          </a:p>
        </p:txBody>
      </p:sp>
      <p:sp>
        <p:nvSpPr>
          <p:cNvPr id="6" name="Pladsholder til diasnummer 5"/>
          <p:cNvSpPr>
            <a:spLocks noGrp="1"/>
          </p:cNvSpPr>
          <p:nvPr>
            <p:ph type="sldNum" sz="quarter" idx="12"/>
          </p:nvPr>
        </p:nvSpPr>
        <p:spPr/>
        <p:txBody>
          <a:bodyPr/>
          <a:lstStyle/>
          <a:p>
            <a:fld id="{667EC89C-17A0-4E64-A6D2-B825673CEEDF}" type="slidenum">
              <a:rPr lang="da-DK" smtClean="0"/>
              <a:t>‹nr.›</a:t>
            </a:fld>
            <a:endParaRPr lang="da-DK" dirty="0"/>
          </a:p>
        </p:txBody>
      </p:sp>
      <p:grpSp>
        <p:nvGrpSpPr>
          <p:cNvPr id="13" name="Gruppe 12"/>
          <p:cNvGrpSpPr>
            <a:grpSpLocks/>
          </p:cNvGrpSpPr>
          <p:nvPr userDrawn="1"/>
        </p:nvGrpSpPr>
        <p:grpSpPr bwMode="auto">
          <a:xfrm>
            <a:off x="-2186217" y="1362269"/>
            <a:ext cx="2032000" cy="2211833"/>
            <a:chOff x="6573838" y="3603625"/>
            <a:chExt cx="2032000" cy="2211717"/>
          </a:xfrm>
        </p:grpSpPr>
        <p:sp>
          <p:nvSpPr>
            <p:cNvPr id="14" name="TextBox 12"/>
            <p:cNvSpPr txBox="1">
              <a:spLocks noChangeArrowheads="1"/>
            </p:cNvSpPr>
            <p:nvPr/>
          </p:nvSpPr>
          <p:spPr bwMode="auto">
            <a:xfrm>
              <a:off x="6573838" y="3603625"/>
              <a:ext cx="2032000" cy="1841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r" eaLnBrk="1" hangingPunct="1">
                <a:spcBef>
                  <a:spcPts val="0"/>
                </a:spcBef>
                <a:spcAft>
                  <a:spcPts val="0"/>
                </a:spcAft>
                <a:buFontTx/>
                <a:buNone/>
                <a:defRPr/>
              </a:pPr>
              <a:r>
                <a:rPr 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Indsæt billede</a:t>
              </a:r>
            </a:p>
            <a:p>
              <a:pPr algn="r" eaLnBrk="1" hangingPunct="1">
                <a:spcBef>
                  <a:spcPts val="0"/>
                </a:spcBef>
                <a:spcAft>
                  <a:spcPts val="240"/>
                </a:spcAft>
                <a:buFontTx/>
                <a:buNone/>
                <a:defRPr/>
              </a:pPr>
              <a:r>
                <a:rPr 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1.</a:t>
              </a: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 Klik på det lille billede-indsættelsesikon i midten</a:t>
              </a:r>
            </a:p>
            <a:p>
              <a:pPr algn="r" eaLnBrk="1" hangingPunct="1">
                <a:spcBef>
                  <a:spcPts val="0"/>
                </a:spcBef>
                <a:spcAft>
                  <a:spcPts val="240"/>
                </a:spcAft>
                <a:buFontTx/>
                <a:buNone/>
                <a:defRPr/>
              </a:pP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af pladsholderen</a:t>
              </a:r>
            </a:p>
            <a:p>
              <a:pPr algn="r" eaLnBrk="1" hangingPunct="1">
                <a:spcBef>
                  <a:spcPts val="0"/>
                </a:spcBef>
                <a:spcAft>
                  <a:spcPts val="240"/>
                </a:spcAft>
                <a:buFontTx/>
                <a:buNone/>
                <a:defRPr/>
              </a:pPr>
              <a:r>
                <a:rPr 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2. </a:t>
              </a: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Indsæt det ønskede billede</a:t>
              </a:r>
            </a:p>
            <a:p>
              <a:pPr algn="r" eaLnBrk="1" hangingPunct="1">
                <a:spcBef>
                  <a:spcPts val="0"/>
                </a:spcBef>
                <a:spcAft>
                  <a:spcPts val="240"/>
                </a:spcAft>
                <a:buFontTx/>
                <a:buNone/>
                <a:defRPr/>
              </a:pPr>
              <a:r>
                <a:rPr 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3. </a:t>
              </a: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Klik </a:t>
              </a:r>
              <a:r>
                <a:rPr 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Beskær </a:t>
              </a: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for at ændre</a:t>
              </a:r>
            </a:p>
            <a:p>
              <a:pPr algn="r" eaLnBrk="1" hangingPunct="1">
                <a:spcBef>
                  <a:spcPts val="0"/>
                </a:spcBef>
                <a:spcAft>
                  <a:spcPts val="240"/>
                </a:spcAft>
                <a:buFontTx/>
                <a:buNone/>
                <a:defRPr/>
              </a:pP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billedets fokus/størrelse</a:t>
              </a:r>
            </a:p>
            <a:p>
              <a:pPr algn="r" eaLnBrk="1" hangingPunct="1">
                <a:spcBef>
                  <a:spcPct val="0"/>
                </a:spcBef>
                <a:spcAft>
                  <a:spcPts val="240"/>
                </a:spcAft>
                <a:buFontTx/>
                <a:buNone/>
                <a:defRPr/>
              </a:pPr>
              <a:endPar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endParaRPr>
            </a:p>
            <a:p>
              <a:pPr algn="r" eaLnBrk="1" hangingPunct="1">
                <a:spcBef>
                  <a:spcPct val="0"/>
                </a:spcBef>
                <a:spcAft>
                  <a:spcPts val="240"/>
                </a:spcAft>
                <a:buFontTx/>
                <a:buNone/>
                <a:defRPr/>
              </a:pPr>
              <a:endPar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endParaRPr>
            </a:p>
            <a:p>
              <a:pPr algn="r" eaLnBrk="1" hangingPunct="1">
                <a:spcBef>
                  <a:spcPct val="0"/>
                </a:spcBef>
                <a:spcAft>
                  <a:spcPts val="240"/>
                </a:spcAft>
                <a:buFontTx/>
                <a:buNone/>
                <a:defRPr/>
              </a:pPr>
              <a:r>
                <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4. </a:t>
              </a:r>
              <a:r>
                <a:rPr lang="da-DK" alt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Ønsker du at skalere billedet, så hold </a:t>
              </a:r>
              <a:r>
                <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SHIFT</a:t>
              </a:r>
              <a:r>
                <a:rPr lang="da-DK" alt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-knappen nede, mens der trækkes i billedets hjørner</a:t>
              </a:r>
            </a:p>
          </p:txBody>
        </p:sp>
        <p:grpSp>
          <p:nvGrpSpPr>
            <p:cNvPr id="15" name="Gruppe 1"/>
            <p:cNvGrpSpPr>
              <a:grpSpLocks/>
            </p:cNvGrpSpPr>
            <p:nvPr/>
          </p:nvGrpSpPr>
          <p:grpSpPr bwMode="auto">
            <a:xfrm>
              <a:off x="8227557" y="5472327"/>
              <a:ext cx="331787" cy="343015"/>
              <a:chOff x="8227737" y="5472259"/>
              <a:chExt cx="331631" cy="343667"/>
            </a:xfrm>
          </p:grpSpPr>
          <p:pic>
            <p:nvPicPr>
              <p:cNvPr id="1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1265" y="5472375"/>
                <a:ext cx="318103" cy="3435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Rounded Rectangle 25"/>
              <p:cNvSpPr/>
              <p:nvPr/>
            </p:nvSpPr>
            <p:spPr>
              <a:xfrm>
                <a:off x="8227737" y="5472259"/>
                <a:ext cx="209451" cy="171767"/>
              </a:xfrm>
              <a:prstGeom prst="roundRect">
                <a:avLst/>
              </a:prstGeom>
              <a:noFill/>
              <a:ln w="19050">
                <a:solidFill>
                  <a:srgbClr val="E31E3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a-DK" sz="2000" dirty="0"/>
              </a:p>
            </p:txBody>
          </p:sp>
        </p:grpSp>
        <p:pic>
          <p:nvPicPr>
            <p:cNvPr id="1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96263" y="4688029"/>
              <a:ext cx="409575" cy="322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19" name="Pladsholder til indhold 2"/>
          <p:cNvSpPr>
            <a:spLocks noGrp="1"/>
          </p:cNvSpPr>
          <p:nvPr>
            <p:ph sz="quarter" idx="17" hasCustomPrompt="1"/>
          </p:nvPr>
        </p:nvSpPr>
        <p:spPr>
          <a:xfrm>
            <a:off x="1368425" y="1362075"/>
            <a:ext cx="7088400" cy="3340800"/>
          </a:xfrm>
        </p:spPr>
        <p:txBody>
          <a:bodyPr/>
          <a:lstStyle>
            <a:lvl1pPr>
              <a:defRPr baseline="0"/>
            </a:lvl1pPr>
          </a:lstStyle>
          <a:p>
            <a:pPr lvl="0"/>
            <a:r>
              <a:rPr lang="da-DK" dirty="0" smtClean="0"/>
              <a:t>Brødtekst 22pt skrives her, eller tabel og diagram indsættes</a:t>
            </a:r>
          </a:p>
          <a:p>
            <a:pPr lvl="1"/>
            <a:r>
              <a:rPr lang="da-DK" dirty="0" smtClean="0"/>
              <a:t>Andet niveau</a:t>
            </a:r>
          </a:p>
          <a:p>
            <a:pPr lvl="2"/>
            <a:r>
              <a:rPr lang="da-DK" dirty="0" smtClean="0"/>
              <a:t>Tredje niveau</a:t>
            </a:r>
          </a:p>
          <a:p>
            <a:pPr lvl="3"/>
            <a:r>
              <a:rPr lang="da-DK" dirty="0" smtClean="0"/>
              <a:t>Fjerde niveau</a:t>
            </a:r>
          </a:p>
          <a:p>
            <a:pPr lvl="4"/>
            <a:r>
              <a:rPr lang="da-DK" dirty="0" smtClean="0"/>
              <a:t>Femte niveau</a:t>
            </a:r>
            <a:endParaRPr lang="da-DK" dirty="0"/>
          </a:p>
        </p:txBody>
      </p:sp>
      <p:sp>
        <p:nvSpPr>
          <p:cNvPr id="20" name="Pladsholder til tekst 3"/>
          <p:cNvSpPr>
            <a:spLocks noGrp="1"/>
          </p:cNvSpPr>
          <p:nvPr>
            <p:ph type="body" sz="quarter" idx="13" hasCustomPrompt="1"/>
          </p:nvPr>
        </p:nvSpPr>
        <p:spPr>
          <a:xfrm>
            <a:off x="1371600" y="399192"/>
            <a:ext cx="7092000" cy="358444"/>
          </a:xfrm>
        </p:spPr>
        <p:txBody>
          <a:bodyPr/>
          <a:lstStyle>
            <a:lvl1pPr marL="0" indent="0">
              <a:buNone/>
              <a:defRPr lang="da-DK" sz="1200" b="1" kern="1200" dirty="0">
                <a:solidFill>
                  <a:srgbClr val="B3B3B3"/>
                </a:solidFill>
                <a:latin typeface="+mn-lt"/>
                <a:ea typeface="+mn-ea"/>
                <a:cs typeface="+mn-cs"/>
              </a:defRPr>
            </a:lvl1pPr>
          </a:lstStyle>
          <a:p>
            <a:pPr lvl="0"/>
            <a:r>
              <a:rPr lang="da-DK" dirty="0" smtClean="0"/>
              <a:t>Evt. center/afdeling/enhed skrives her</a:t>
            </a:r>
            <a:endParaRPr lang="da-DK" dirty="0"/>
          </a:p>
        </p:txBody>
      </p:sp>
      <p:sp>
        <p:nvSpPr>
          <p:cNvPr id="22" name="Tekstfelt 4"/>
          <p:cNvSpPr txBox="1"/>
          <p:nvPr userDrawn="1"/>
        </p:nvSpPr>
        <p:spPr>
          <a:xfrm>
            <a:off x="1371600" y="207098"/>
            <a:ext cx="2340260" cy="215444"/>
          </a:xfrm>
          <a:prstGeom prst="rect">
            <a:avLst/>
          </a:prstGeom>
          <a:noFill/>
        </p:spPr>
        <p:txBody>
          <a:bodyPr wrap="square" lIns="0" tIns="0" rIns="0" bIns="0" rtlCol="0">
            <a:noAutofit/>
          </a:bodyPr>
          <a:lstStyle/>
          <a:p>
            <a:r>
              <a:rPr lang="da-DK" sz="1200" b="1" noProof="0" dirty="0" smtClean="0">
                <a:solidFill>
                  <a:srgbClr val="565656"/>
                </a:solidFill>
              </a:rPr>
              <a:t>Bornholms Hospital</a:t>
            </a:r>
          </a:p>
        </p:txBody>
      </p:sp>
    </p:spTree>
    <p:extLst>
      <p:ext uri="{BB962C8B-B14F-4D97-AF65-F5344CB8AC3E}">
        <p14:creationId xmlns:p14="http://schemas.microsoft.com/office/powerpoint/2010/main" val="19718627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o felter">
    <p:spTree>
      <p:nvGrpSpPr>
        <p:cNvPr id="1" name=""/>
        <p:cNvGrpSpPr/>
        <p:nvPr/>
      </p:nvGrpSpPr>
      <p:grpSpPr>
        <a:xfrm>
          <a:off x="0" y="0"/>
          <a:ext cx="0" cy="0"/>
          <a:chOff x="0" y="0"/>
          <a:chExt cx="0" cy="0"/>
        </a:xfrm>
      </p:grpSpPr>
      <p:sp>
        <p:nvSpPr>
          <p:cNvPr id="11" name="Pladsholder til tekst 1"/>
          <p:cNvSpPr>
            <a:spLocks noGrp="1"/>
          </p:cNvSpPr>
          <p:nvPr>
            <p:ph type="body" sz="quarter" idx="15" hasCustomPrompt="1"/>
          </p:nvPr>
        </p:nvSpPr>
        <p:spPr>
          <a:xfrm>
            <a:off x="1368000" y="4985492"/>
            <a:ext cx="3317874" cy="558000"/>
          </a:xfrm>
        </p:spPr>
        <p:txBody>
          <a:bodyPr/>
          <a:lstStyle>
            <a:lvl1pPr marL="0" indent="0">
              <a:lnSpc>
                <a:spcPct val="85000"/>
              </a:lnSpc>
              <a:buNone/>
              <a:defRPr sz="1400" baseline="0"/>
            </a:lvl1pPr>
            <a:lvl2pPr>
              <a:defRPr sz="1800"/>
            </a:lvl2pPr>
            <a:lvl3pPr marL="324000">
              <a:defRPr sz="1600"/>
            </a:lvl3pPr>
            <a:lvl4pPr marL="540000">
              <a:defRPr lang="da-DK" sz="1400" kern="1200" dirty="0" smtClean="0">
                <a:solidFill>
                  <a:schemeClr val="tx1"/>
                </a:solidFill>
                <a:latin typeface="+mn-lt"/>
                <a:ea typeface="+mn-ea"/>
                <a:cs typeface="+mn-cs"/>
              </a:defRPr>
            </a:lvl4pPr>
            <a:lvl5pPr marL="720000" indent="-90000">
              <a:defRPr sz="1200"/>
            </a:lvl5pPr>
          </a:lstStyle>
          <a:p>
            <a:pPr lvl="0"/>
            <a:r>
              <a:rPr lang="da-DK" dirty="0" smtClean="0"/>
              <a:t>Billedtekst 14pt i to eller max tre linjer</a:t>
            </a:r>
          </a:p>
        </p:txBody>
      </p:sp>
      <p:sp>
        <p:nvSpPr>
          <p:cNvPr id="25" name="Pladsholder til billede 2"/>
          <p:cNvSpPr>
            <a:spLocks noGrp="1"/>
          </p:cNvSpPr>
          <p:nvPr>
            <p:ph type="pic" sz="quarter" idx="16" hasCustomPrompt="1"/>
          </p:nvPr>
        </p:nvSpPr>
        <p:spPr>
          <a:xfrm>
            <a:off x="1368000" y="1366174"/>
            <a:ext cx="3317875" cy="3489649"/>
          </a:xfrm>
        </p:spPr>
        <p:txBody>
          <a:bodyPr tIns="612000" anchor="ctr" anchorCtr="0"/>
          <a:lstStyle>
            <a:lvl1pPr marL="0" indent="0" algn="ctr">
              <a:buNone/>
              <a:defRPr sz="1400" baseline="0">
                <a:solidFill>
                  <a:schemeClr val="accent6"/>
                </a:solidFill>
              </a:defRPr>
            </a:lvl1pPr>
          </a:lstStyle>
          <a:p>
            <a:r>
              <a:rPr lang="da-DK" dirty="0" smtClean="0"/>
              <a:t>Klik på ikon for at indsætte billede</a:t>
            </a:r>
            <a:endParaRPr lang="da-DK" dirty="0"/>
          </a:p>
        </p:txBody>
      </p:sp>
      <p:sp>
        <p:nvSpPr>
          <p:cNvPr id="12" name="Pladsholder til tekst 3"/>
          <p:cNvSpPr>
            <a:spLocks noGrp="1"/>
          </p:cNvSpPr>
          <p:nvPr>
            <p:ph type="body" sz="quarter" idx="19" hasCustomPrompt="1"/>
          </p:nvPr>
        </p:nvSpPr>
        <p:spPr>
          <a:xfrm>
            <a:off x="4889500" y="4985492"/>
            <a:ext cx="3564000" cy="558000"/>
          </a:xfrm>
        </p:spPr>
        <p:txBody>
          <a:bodyPr/>
          <a:lstStyle>
            <a:lvl1pPr marL="0" indent="0">
              <a:lnSpc>
                <a:spcPct val="85000"/>
              </a:lnSpc>
              <a:buNone/>
              <a:defRPr sz="1400" baseline="0"/>
            </a:lvl1pPr>
            <a:lvl2pPr>
              <a:defRPr sz="1800"/>
            </a:lvl2pPr>
            <a:lvl3pPr marL="324000">
              <a:defRPr sz="1600"/>
            </a:lvl3pPr>
            <a:lvl4pPr marL="540000">
              <a:defRPr lang="da-DK" sz="1400" kern="1200" dirty="0" smtClean="0">
                <a:solidFill>
                  <a:schemeClr val="tx1"/>
                </a:solidFill>
                <a:latin typeface="+mn-lt"/>
                <a:ea typeface="+mn-ea"/>
                <a:cs typeface="+mn-cs"/>
              </a:defRPr>
            </a:lvl4pPr>
            <a:lvl5pPr marL="720000" indent="-90000">
              <a:defRPr sz="1200"/>
            </a:lvl5pPr>
          </a:lstStyle>
          <a:p>
            <a:pPr lvl="0"/>
            <a:r>
              <a:rPr lang="da-DK" dirty="0" smtClean="0"/>
              <a:t>Billedtekst 14pt i to eller max tre linjer</a:t>
            </a:r>
          </a:p>
        </p:txBody>
      </p:sp>
      <p:sp>
        <p:nvSpPr>
          <p:cNvPr id="17" name="Pladsholder til indhold 4"/>
          <p:cNvSpPr>
            <a:spLocks noGrp="1"/>
          </p:cNvSpPr>
          <p:nvPr>
            <p:ph sz="quarter" idx="14" hasCustomPrompt="1"/>
          </p:nvPr>
        </p:nvSpPr>
        <p:spPr>
          <a:xfrm>
            <a:off x="4884806" y="1371523"/>
            <a:ext cx="3570988" cy="3488400"/>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a:lvl8pPr>
            <a:lvl9pPr marL="2952000">
              <a:defRPr sz="1000"/>
            </a:lvl9pPr>
          </a:lstStyle>
          <a:p>
            <a:pPr lvl="0"/>
            <a:r>
              <a:rPr lang="da-DK" dirty="0" smtClean="0"/>
              <a:t>Brødtekst 18pt skrives her</a:t>
            </a:r>
          </a:p>
          <a:p>
            <a:pPr lvl="1"/>
            <a:r>
              <a:rPr lang="da-DK" dirty="0" smtClean="0"/>
              <a:t>Andet niveau</a:t>
            </a:r>
          </a:p>
          <a:p>
            <a:pPr lvl="2"/>
            <a:r>
              <a:rPr lang="da-DK" dirty="0" smtClean="0"/>
              <a:t>Tredje niveau</a:t>
            </a:r>
          </a:p>
          <a:p>
            <a:pPr lvl="3"/>
            <a:r>
              <a:rPr lang="da-DK" dirty="0" smtClean="0"/>
              <a:t>Fjerde niveau</a:t>
            </a:r>
          </a:p>
          <a:p>
            <a:pPr lvl="4"/>
            <a:r>
              <a:rPr lang="da-DK" dirty="0" smtClean="0"/>
              <a:t>Femte niveau</a:t>
            </a:r>
          </a:p>
          <a:p>
            <a:pPr lvl="5"/>
            <a:r>
              <a:rPr lang="da-DK" dirty="0" smtClean="0"/>
              <a:t>6 niveau</a:t>
            </a:r>
          </a:p>
          <a:p>
            <a:pPr lvl="6"/>
            <a:r>
              <a:rPr lang="da-DK" dirty="0" smtClean="0"/>
              <a:t>7 niveau</a:t>
            </a:r>
          </a:p>
          <a:p>
            <a:pPr lvl="7"/>
            <a:r>
              <a:rPr lang="da-DK" dirty="0" smtClean="0"/>
              <a:t>8 niveau</a:t>
            </a:r>
          </a:p>
          <a:p>
            <a:pPr lvl="8"/>
            <a:r>
              <a:rPr lang="da-DK" dirty="0" smtClean="0"/>
              <a:t>9 niveau</a:t>
            </a:r>
            <a:endParaRPr lang="da-DK" dirty="0"/>
          </a:p>
        </p:txBody>
      </p:sp>
      <p:sp>
        <p:nvSpPr>
          <p:cNvPr id="15" name="Pladsholder til tekst 5"/>
          <p:cNvSpPr>
            <a:spLocks noGrp="1"/>
          </p:cNvSpPr>
          <p:nvPr>
            <p:ph type="body" sz="quarter" idx="20" hasCustomPrompt="1"/>
          </p:nvPr>
        </p:nvSpPr>
        <p:spPr>
          <a:xfrm>
            <a:off x="1371600" y="399192"/>
            <a:ext cx="7092000" cy="358444"/>
          </a:xfrm>
        </p:spPr>
        <p:txBody>
          <a:bodyPr/>
          <a:lstStyle>
            <a:lvl1pPr marL="0" indent="0">
              <a:buNone/>
              <a:defRPr lang="da-DK" sz="1200" b="1" kern="1200" dirty="0">
                <a:solidFill>
                  <a:srgbClr val="B3B3B3"/>
                </a:solidFill>
                <a:latin typeface="+mn-lt"/>
                <a:ea typeface="+mn-ea"/>
                <a:cs typeface="+mn-cs"/>
              </a:defRPr>
            </a:lvl1pPr>
          </a:lstStyle>
          <a:p>
            <a:pPr lvl="0"/>
            <a:r>
              <a:rPr lang="da-DK" dirty="0" smtClean="0"/>
              <a:t>Evt. center/afdeling/enhed skrives her</a:t>
            </a:r>
            <a:endParaRPr lang="da-DK" dirty="0"/>
          </a:p>
        </p:txBody>
      </p:sp>
      <p:sp>
        <p:nvSpPr>
          <p:cNvPr id="4" name="Pladsholder til dato 3"/>
          <p:cNvSpPr>
            <a:spLocks noGrp="1"/>
          </p:cNvSpPr>
          <p:nvPr>
            <p:ph type="dt" sz="half" idx="10"/>
          </p:nvPr>
        </p:nvSpPr>
        <p:spPr/>
        <p:txBody>
          <a:bodyPr/>
          <a:lstStyle/>
          <a:p>
            <a:r>
              <a:rPr lang="da-DK" smtClean="0"/>
              <a:t>Navn (Sidehoved/fod)</a:t>
            </a:r>
            <a:endParaRPr lang="da-DK" dirty="0"/>
          </a:p>
        </p:txBody>
      </p:sp>
      <p:sp>
        <p:nvSpPr>
          <p:cNvPr id="5" name="Pladsholder til sidefod 4"/>
          <p:cNvSpPr>
            <a:spLocks noGrp="1"/>
          </p:cNvSpPr>
          <p:nvPr>
            <p:ph type="ftr" sz="quarter" idx="11"/>
          </p:nvPr>
        </p:nvSpPr>
        <p:spPr/>
        <p:txBody>
          <a:bodyPr/>
          <a:lstStyle/>
          <a:p>
            <a:r>
              <a:rPr lang="da-DK" smtClean="0"/>
              <a:t>Titel/beskrivelse (Sidehoved/fod)</a:t>
            </a:r>
            <a:endParaRPr lang="da-DK" dirty="0"/>
          </a:p>
        </p:txBody>
      </p:sp>
      <p:sp>
        <p:nvSpPr>
          <p:cNvPr id="6" name="Pladsholder til diasnummer 5"/>
          <p:cNvSpPr>
            <a:spLocks noGrp="1"/>
          </p:cNvSpPr>
          <p:nvPr>
            <p:ph type="sldNum" sz="quarter" idx="12"/>
          </p:nvPr>
        </p:nvSpPr>
        <p:spPr/>
        <p:txBody>
          <a:bodyPr/>
          <a:lstStyle/>
          <a:p>
            <a:fld id="{667EC89C-17A0-4E64-A6D2-B825673CEEDF}" type="slidenum">
              <a:rPr lang="da-DK" smtClean="0"/>
              <a:t>‹nr.›</a:t>
            </a:fld>
            <a:endParaRPr lang="da-DK" dirty="0"/>
          </a:p>
        </p:txBody>
      </p:sp>
      <p:grpSp>
        <p:nvGrpSpPr>
          <p:cNvPr id="18" name="Gruppe 17"/>
          <p:cNvGrpSpPr>
            <a:grpSpLocks/>
          </p:cNvGrpSpPr>
          <p:nvPr userDrawn="1"/>
        </p:nvGrpSpPr>
        <p:grpSpPr bwMode="auto">
          <a:xfrm>
            <a:off x="-2186217" y="1362269"/>
            <a:ext cx="2032000" cy="2211833"/>
            <a:chOff x="6573838" y="3603625"/>
            <a:chExt cx="2032000" cy="2211717"/>
          </a:xfrm>
        </p:grpSpPr>
        <p:sp>
          <p:nvSpPr>
            <p:cNvPr id="19" name="TextBox 12"/>
            <p:cNvSpPr txBox="1">
              <a:spLocks noChangeArrowheads="1"/>
            </p:cNvSpPr>
            <p:nvPr/>
          </p:nvSpPr>
          <p:spPr bwMode="auto">
            <a:xfrm>
              <a:off x="6573838" y="3603625"/>
              <a:ext cx="2032000" cy="1841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r" eaLnBrk="1" hangingPunct="1">
                <a:spcBef>
                  <a:spcPts val="0"/>
                </a:spcBef>
                <a:spcAft>
                  <a:spcPts val="0"/>
                </a:spcAft>
                <a:buFontTx/>
                <a:buNone/>
                <a:defRPr/>
              </a:pPr>
              <a:r>
                <a:rPr 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Indsæt billede</a:t>
              </a:r>
            </a:p>
            <a:p>
              <a:pPr algn="r" eaLnBrk="1" hangingPunct="1">
                <a:spcBef>
                  <a:spcPts val="0"/>
                </a:spcBef>
                <a:spcAft>
                  <a:spcPts val="240"/>
                </a:spcAft>
                <a:buFontTx/>
                <a:buNone/>
                <a:defRPr/>
              </a:pPr>
              <a:r>
                <a:rPr 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1.</a:t>
              </a: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 Klik på det lille billede-indsættelsesikon i midten</a:t>
              </a:r>
            </a:p>
            <a:p>
              <a:pPr algn="r" eaLnBrk="1" hangingPunct="1">
                <a:spcBef>
                  <a:spcPts val="0"/>
                </a:spcBef>
                <a:spcAft>
                  <a:spcPts val="240"/>
                </a:spcAft>
                <a:buFontTx/>
                <a:buNone/>
                <a:defRPr/>
              </a:pP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af pladsholderen</a:t>
              </a:r>
            </a:p>
            <a:p>
              <a:pPr algn="r" eaLnBrk="1" hangingPunct="1">
                <a:spcBef>
                  <a:spcPts val="0"/>
                </a:spcBef>
                <a:spcAft>
                  <a:spcPts val="240"/>
                </a:spcAft>
                <a:buFontTx/>
                <a:buNone/>
                <a:defRPr/>
              </a:pPr>
              <a:r>
                <a:rPr 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2. </a:t>
              </a: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Indsæt det ønskede billede</a:t>
              </a:r>
            </a:p>
            <a:p>
              <a:pPr algn="r" eaLnBrk="1" hangingPunct="1">
                <a:spcBef>
                  <a:spcPts val="0"/>
                </a:spcBef>
                <a:spcAft>
                  <a:spcPts val="240"/>
                </a:spcAft>
                <a:buFontTx/>
                <a:buNone/>
                <a:defRPr/>
              </a:pPr>
              <a:r>
                <a:rPr 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3. </a:t>
              </a: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Klik </a:t>
              </a:r>
              <a:r>
                <a:rPr 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Beskær </a:t>
              </a: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for at ændre</a:t>
              </a:r>
            </a:p>
            <a:p>
              <a:pPr algn="r" eaLnBrk="1" hangingPunct="1">
                <a:spcBef>
                  <a:spcPts val="0"/>
                </a:spcBef>
                <a:spcAft>
                  <a:spcPts val="240"/>
                </a:spcAft>
                <a:buFontTx/>
                <a:buNone/>
                <a:defRPr/>
              </a:pP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billedets fokus/størrelse</a:t>
              </a:r>
            </a:p>
            <a:p>
              <a:pPr algn="r" eaLnBrk="1" hangingPunct="1">
                <a:spcBef>
                  <a:spcPct val="0"/>
                </a:spcBef>
                <a:spcAft>
                  <a:spcPts val="240"/>
                </a:spcAft>
                <a:buFontTx/>
                <a:buNone/>
                <a:defRPr/>
              </a:pPr>
              <a:endPar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endParaRPr>
            </a:p>
            <a:p>
              <a:pPr algn="r" eaLnBrk="1" hangingPunct="1">
                <a:spcBef>
                  <a:spcPct val="0"/>
                </a:spcBef>
                <a:spcAft>
                  <a:spcPts val="240"/>
                </a:spcAft>
                <a:buFontTx/>
                <a:buNone/>
                <a:defRPr/>
              </a:pPr>
              <a:endPar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endParaRPr>
            </a:p>
            <a:p>
              <a:pPr algn="r" eaLnBrk="1" hangingPunct="1">
                <a:spcBef>
                  <a:spcPct val="0"/>
                </a:spcBef>
                <a:spcAft>
                  <a:spcPts val="240"/>
                </a:spcAft>
                <a:buFontTx/>
                <a:buNone/>
                <a:defRPr/>
              </a:pPr>
              <a:r>
                <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4. </a:t>
              </a:r>
              <a:r>
                <a:rPr lang="da-DK" alt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Ønsker du at skalere billedet, så hold </a:t>
              </a:r>
              <a:r>
                <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SHIFT</a:t>
              </a:r>
              <a:r>
                <a:rPr lang="da-DK" alt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-knappen nede, mens der trækkes i billedets hjørner</a:t>
              </a:r>
            </a:p>
          </p:txBody>
        </p:sp>
        <p:grpSp>
          <p:nvGrpSpPr>
            <p:cNvPr id="20" name="Gruppe 1"/>
            <p:cNvGrpSpPr>
              <a:grpSpLocks/>
            </p:cNvGrpSpPr>
            <p:nvPr/>
          </p:nvGrpSpPr>
          <p:grpSpPr bwMode="auto">
            <a:xfrm>
              <a:off x="8227557" y="5472327"/>
              <a:ext cx="331787" cy="343015"/>
              <a:chOff x="8227737" y="5472259"/>
              <a:chExt cx="331631" cy="343667"/>
            </a:xfrm>
          </p:grpSpPr>
          <p:pic>
            <p:nvPicPr>
              <p:cNvPr id="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1265" y="5472375"/>
                <a:ext cx="318103" cy="3435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 name="Rounded Rectangle 25"/>
              <p:cNvSpPr/>
              <p:nvPr/>
            </p:nvSpPr>
            <p:spPr>
              <a:xfrm>
                <a:off x="8227737" y="5472259"/>
                <a:ext cx="209451" cy="171767"/>
              </a:xfrm>
              <a:prstGeom prst="roundRect">
                <a:avLst/>
              </a:prstGeom>
              <a:noFill/>
              <a:ln w="19050">
                <a:solidFill>
                  <a:srgbClr val="E31E3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a-DK" sz="2000" dirty="0"/>
              </a:p>
            </p:txBody>
          </p:sp>
        </p:grpSp>
        <p:pic>
          <p:nvPicPr>
            <p:cNvPr id="21"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96263" y="4688029"/>
              <a:ext cx="409575" cy="322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4" name="Tekstfelt 4"/>
          <p:cNvSpPr txBox="1"/>
          <p:nvPr userDrawn="1"/>
        </p:nvSpPr>
        <p:spPr>
          <a:xfrm>
            <a:off x="1371600" y="207098"/>
            <a:ext cx="2340260" cy="215444"/>
          </a:xfrm>
          <a:prstGeom prst="rect">
            <a:avLst/>
          </a:prstGeom>
          <a:noFill/>
        </p:spPr>
        <p:txBody>
          <a:bodyPr wrap="square" lIns="0" tIns="0" rIns="0" bIns="0" rtlCol="0">
            <a:noAutofit/>
          </a:bodyPr>
          <a:lstStyle/>
          <a:p>
            <a:r>
              <a:rPr lang="da-DK" sz="1200" b="1" noProof="0" dirty="0" smtClean="0">
                <a:solidFill>
                  <a:srgbClr val="565656"/>
                </a:solidFill>
              </a:rPr>
              <a:t>Bornholms Hospital</a:t>
            </a:r>
          </a:p>
        </p:txBody>
      </p:sp>
    </p:spTree>
    <p:extLst>
      <p:ext uri="{BB962C8B-B14F-4D97-AF65-F5344CB8AC3E}">
        <p14:creationId xmlns:p14="http://schemas.microsoft.com/office/powerpoint/2010/main" val="152856746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elt &amp; tekstspalt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368000" y="908719"/>
            <a:ext cx="7091788" cy="1125943"/>
          </a:xfrm>
        </p:spPr>
        <p:txBody>
          <a:bodyPr/>
          <a:lstStyle/>
          <a:p>
            <a:r>
              <a:rPr lang="da-DK" dirty="0" smtClean="0"/>
              <a:t>Overskrift 27pt i to eller flere linjer </a:t>
            </a:r>
            <a:br>
              <a:rPr lang="da-DK" dirty="0" smtClean="0"/>
            </a:br>
            <a:r>
              <a:rPr lang="da-DK" dirty="0" smtClean="0"/>
              <a:t>teksten vokser opad</a:t>
            </a:r>
            <a:endParaRPr lang="da-DK" dirty="0"/>
          </a:p>
        </p:txBody>
      </p:sp>
      <p:sp>
        <p:nvSpPr>
          <p:cNvPr id="4" name="Pladsholder til dato 3"/>
          <p:cNvSpPr>
            <a:spLocks noGrp="1"/>
          </p:cNvSpPr>
          <p:nvPr>
            <p:ph type="dt" sz="half" idx="10"/>
          </p:nvPr>
        </p:nvSpPr>
        <p:spPr/>
        <p:txBody>
          <a:bodyPr/>
          <a:lstStyle/>
          <a:p>
            <a:r>
              <a:rPr lang="da-DK" smtClean="0"/>
              <a:t>Navn (Sidehoved/fod)</a:t>
            </a:r>
            <a:endParaRPr lang="da-DK" dirty="0"/>
          </a:p>
        </p:txBody>
      </p:sp>
      <p:sp>
        <p:nvSpPr>
          <p:cNvPr id="5" name="Pladsholder til sidefod 4"/>
          <p:cNvSpPr>
            <a:spLocks noGrp="1"/>
          </p:cNvSpPr>
          <p:nvPr>
            <p:ph type="ftr" sz="quarter" idx="11"/>
          </p:nvPr>
        </p:nvSpPr>
        <p:spPr/>
        <p:txBody>
          <a:bodyPr/>
          <a:lstStyle/>
          <a:p>
            <a:r>
              <a:rPr lang="da-DK" smtClean="0"/>
              <a:t>Titel/beskrivelse (Sidehoved/fod)</a:t>
            </a:r>
            <a:endParaRPr lang="da-DK" dirty="0"/>
          </a:p>
        </p:txBody>
      </p:sp>
      <p:sp>
        <p:nvSpPr>
          <p:cNvPr id="6" name="Pladsholder til diasnummer 5"/>
          <p:cNvSpPr>
            <a:spLocks noGrp="1"/>
          </p:cNvSpPr>
          <p:nvPr>
            <p:ph type="sldNum" sz="quarter" idx="12"/>
          </p:nvPr>
        </p:nvSpPr>
        <p:spPr/>
        <p:txBody>
          <a:bodyPr/>
          <a:lstStyle/>
          <a:p>
            <a:fld id="{667EC89C-17A0-4E64-A6D2-B825673CEEDF}" type="slidenum">
              <a:rPr lang="da-DK" smtClean="0"/>
              <a:t>‹nr.›</a:t>
            </a:fld>
            <a:endParaRPr lang="da-DK" dirty="0"/>
          </a:p>
        </p:txBody>
      </p:sp>
      <p:grpSp>
        <p:nvGrpSpPr>
          <p:cNvPr id="17" name="Gruppe 16"/>
          <p:cNvGrpSpPr>
            <a:grpSpLocks/>
          </p:cNvGrpSpPr>
          <p:nvPr userDrawn="1"/>
        </p:nvGrpSpPr>
        <p:grpSpPr bwMode="auto">
          <a:xfrm>
            <a:off x="-2186217" y="2328863"/>
            <a:ext cx="2032000" cy="2211833"/>
            <a:chOff x="6573838" y="3603625"/>
            <a:chExt cx="2032000" cy="2211717"/>
          </a:xfrm>
        </p:grpSpPr>
        <p:sp>
          <p:nvSpPr>
            <p:cNvPr id="18" name="TextBox 12"/>
            <p:cNvSpPr txBox="1">
              <a:spLocks noChangeArrowheads="1"/>
            </p:cNvSpPr>
            <p:nvPr/>
          </p:nvSpPr>
          <p:spPr bwMode="auto">
            <a:xfrm>
              <a:off x="6573838" y="3603625"/>
              <a:ext cx="2032000" cy="1841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r" eaLnBrk="1" hangingPunct="1">
                <a:spcBef>
                  <a:spcPts val="0"/>
                </a:spcBef>
                <a:spcAft>
                  <a:spcPts val="0"/>
                </a:spcAft>
                <a:buFontTx/>
                <a:buNone/>
                <a:defRPr/>
              </a:pPr>
              <a:r>
                <a:rPr 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Indsæt billede</a:t>
              </a:r>
            </a:p>
            <a:p>
              <a:pPr algn="r" eaLnBrk="1" hangingPunct="1">
                <a:spcBef>
                  <a:spcPts val="0"/>
                </a:spcBef>
                <a:spcAft>
                  <a:spcPts val="240"/>
                </a:spcAft>
                <a:buFontTx/>
                <a:buNone/>
                <a:defRPr/>
              </a:pPr>
              <a:r>
                <a:rPr 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1.</a:t>
              </a: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 Klik på det lille billede-indsættelsesikon i midten</a:t>
              </a:r>
            </a:p>
            <a:p>
              <a:pPr algn="r" eaLnBrk="1" hangingPunct="1">
                <a:spcBef>
                  <a:spcPts val="0"/>
                </a:spcBef>
                <a:spcAft>
                  <a:spcPts val="240"/>
                </a:spcAft>
                <a:buFontTx/>
                <a:buNone/>
                <a:defRPr/>
              </a:pP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af pladsholderen</a:t>
              </a:r>
            </a:p>
            <a:p>
              <a:pPr algn="r" eaLnBrk="1" hangingPunct="1">
                <a:spcBef>
                  <a:spcPts val="0"/>
                </a:spcBef>
                <a:spcAft>
                  <a:spcPts val="240"/>
                </a:spcAft>
                <a:buFontTx/>
                <a:buNone/>
                <a:defRPr/>
              </a:pPr>
              <a:r>
                <a:rPr 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2. </a:t>
              </a: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Indsæt det ønskede billede</a:t>
              </a:r>
            </a:p>
            <a:p>
              <a:pPr algn="r" eaLnBrk="1" hangingPunct="1">
                <a:spcBef>
                  <a:spcPts val="0"/>
                </a:spcBef>
                <a:spcAft>
                  <a:spcPts val="240"/>
                </a:spcAft>
                <a:buFontTx/>
                <a:buNone/>
                <a:defRPr/>
              </a:pPr>
              <a:r>
                <a:rPr 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3. </a:t>
              </a: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Klik </a:t>
              </a:r>
              <a:r>
                <a:rPr 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Beskær </a:t>
              </a: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for at ændre</a:t>
              </a:r>
            </a:p>
            <a:p>
              <a:pPr algn="r" eaLnBrk="1" hangingPunct="1">
                <a:spcBef>
                  <a:spcPts val="0"/>
                </a:spcBef>
                <a:spcAft>
                  <a:spcPts val="240"/>
                </a:spcAft>
                <a:buFontTx/>
                <a:buNone/>
                <a:defRPr/>
              </a:pP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billedets fokus/størrelse</a:t>
              </a:r>
            </a:p>
            <a:p>
              <a:pPr algn="r" eaLnBrk="1" hangingPunct="1">
                <a:spcBef>
                  <a:spcPct val="0"/>
                </a:spcBef>
                <a:spcAft>
                  <a:spcPts val="240"/>
                </a:spcAft>
                <a:buFontTx/>
                <a:buNone/>
                <a:defRPr/>
              </a:pPr>
              <a:endPar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endParaRPr>
            </a:p>
            <a:p>
              <a:pPr algn="r" eaLnBrk="1" hangingPunct="1">
                <a:spcBef>
                  <a:spcPct val="0"/>
                </a:spcBef>
                <a:spcAft>
                  <a:spcPts val="240"/>
                </a:spcAft>
                <a:buFontTx/>
                <a:buNone/>
                <a:defRPr/>
              </a:pPr>
              <a:endPar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endParaRPr>
            </a:p>
            <a:p>
              <a:pPr algn="r" eaLnBrk="1" hangingPunct="1">
                <a:spcBef>
                  <a:spcPct val="0"/>
                </a:spcBef>
                <a:spcAft>
                  <a:spcPts val="240"/>
                </a:spcAft>
                <a:buFontTx/>
                <a:buNone/>
                <a:defRPr/>
              </a:pPr>
              <a:r>
                <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4. </a:t>
              </a:r>
              <a:r>
                <a:rPr lang="da-DK" alt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Ønsker du at skalere billedet, så hold </a:t>
              </a:r>
              <a:r>
                <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SHIFT</a:t>
              </a:r>
              <a:r>
                <a:rPr lang="da-DK" alt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-knappen nede, mens der trækkes i billedets hjørner</a:t>
              </a:r>
            </a:p>
          </p:txBody>
        </p:sp>
        <p:grpSp>
          <p:nvGrpSpPr>
            <p:cNvPr id="19" name="Gruppe 1"/>
            <p:cNvGrpSpPr>
              <a:grpSpLocks/>
            </p:cNvGrpSpPr>
            <p:nvPr/>
          </p:nvGrpSpPr>
          <p:grpSpPr bwMode="auto">
            <a:xfrm>
              <a:off x="8227557" y="5472327"/>
              <a:ext cx="331787" cy="343015"/>
              <a:chOff x="8227737" y="5472259"/>
              <a:chExt cx="331631" cy="343667"/>
            </a:xfrm>
          </p:grpSpPr>
          <p:pic>
            <p:nvPicPr>
              <p:cNvPr id="2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1265" y="5472375"/>
                <a:ext cx="318103" cy="3435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Rounded Rectangle 25"/>
              <p:cNvSpPr/>
              <p:nvPr/>
            </p:nvSpPr>
            <p:spPr>
              <a:xfrm>
                <a:off x="8227737" y="5472259"/>
                <a:ext cx="209451" cy="171767"/>
              </a:xfrm>
              <a:prstGeom prst="roundRect">
                <a:avLst/>
              </a:prstGeom>
              <a:noFill/>
              <a:ln w="19050">
                <a:solidFill>
                  <a:srgbClr val="E31E3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a-DK" sz="2000" dirty="0"/>
              </a:p>
            </p:txBody>
          </p:sp>
        </p:grpSp>
        <p:pic>
          <p:nvPicPr>
            <p:cNvPr id="2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96263" y="4688029"/>
              <a:ext cx="409575" cy="322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7" name="Pladsholder til tekst 1"/>
          <p:cNvSpPr>
            <a:spLocks noGrp="1"/>
          </p:cNvSpPr>
          <p:nvPr>
            <p:ph type="body" sz="quarter" idx="15" hasCustomPrompt="1"/>
          </p:nvPr>
        </p:nvSpPr>
        <p:spPr>
          <a:xfrm>
            <a:off x="1371600" y="4931361"/>
            <a:ext cx="3317874" cy="556627"/>
          </a:xfrm>
        </p:spPr>
        <p:txBody>
          <a:bodyPr/>
          <a:lstStyle>
            <a:lvl1pPr marL="0" indent="0">
              <a:lnSpc>
                <a:spcPct val="85000"/>
              </a:lnSpc>
              <a:buNone/>
              <a:defRPr sz="1400" baseline="0"/>
            </a:lvl1pPr>
            <a:lvl2pPr>
              <a:defRPr sz="1800"/>
            </a:lvl2pPr>
            <a:lvl3pPr marL="324000">
              <a:defRPr sz="1600"/>
            </a:lvl3pPr>
            <a:lvl4pPr marL="540000">
              <a:defRPr lang="da-DK" sz="1400" kern="1200" dirty="0" smtClean="0">
                <a:solidFill>
                  <a:schemeClr val="tx1"/>
                </a:solidFill>
                <a:latin typeface="+mn-lt"/>
                <a:ea typeface="+mn-ea"/>
                <a:cs typeface="+mn-cs"/>
              </a:defRPr>
            </a:lvl4pPr>
            <a:lvl5pPr marL="720000" indent="-90000">
              <a:defRPr sz="1200"/>
            </a:lvl5pPr>
          </a:lstStyle>
          <a:p>
            <a:pPr lvl="0"/>
            <a:r>
              <a:rPr lang="da-DK" dirty="0" smtClean="0"/>
              <a:t>Billedtekst 14pt i to eller max tre linjer</a:t>
            </a:r>
          </a:p>
        </p:txBody>
      </p:sp>
      <p:sp>
        <p:nvSpPr>
          <p:cNvPr id="28" name="Pladsholder til billede 2"/>
          <p:cNvSpPr>
            <a:spLocks noGrp="1"/>
          </p:cNvSpPr>
          <p:nvPr>
            <p:ph type="pic" sz="quarter" idx="17" hasCustomPrompt="1"/>
          </p:nvPr>
        </p:nvSpPr>
        <p:spPr>
          <a:xfrm>
            <a:off x="1368000" y="2328862"/>
            <a:ext cx="3319200" cy="2476561"/>
          </a:xfrm>
        </p:spPr>
        <p:txBody>
          <a:bodyPr tIns="612000" anchor="ctr" anchorCtr="0"/>
          <a:lstStyle>
            <a:lvl1pPr marL="0" indent="0" algn="ctr">
              <a:buNone/>
              <a:defRPr sz="1400" baseline="0">
                <a:solidFill>
                  <a:schemeClr val="accent6"/>
                </a:solidFill>
              </a:defRPr>
            </a:lvl1pPr>
          </a:lstStyle>
          <a:p>
            <a:r>
              <a:rPr lang="da-DK" dirty="0" smtClean="0"/>
              <a:t>Klik på ikon for at indsætte billede</a:t>
            </a:r>
            <a:endParaRPr lang="da-DK" dirty="0"/>
          </a:p>
        </p:txBody>
      </p:sp>
      <p:sp>
        <p:nvSpPr>
          <p:cNvPr id="24" name="Pladsholder til indhold 3"/>
          <p:cNvSpPr>
            <a:spLocks noGrp="1"/>
          </p:cNvSpPr>
          <p:nvPr>
            <p:ph sz="quarter" idx="14" hasCustomPrompt="1"/>
          </p:nvPr>
        </p:nvSpPr>
        <p:spPr>
          <a:xfrm>
            <a:off x="4888800" y="2327275"/>
            <a:ext cx="3570988" cy="3160713"/>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a:lvl8pPr>
            <a:lvl9pPr marL="2952000">
              <a:defRPr sz="1000"/>
            </a:lvl9pPr>
          </a:lstStyle>
          <a:p>
            <a:pPr lvl="0"/>
            <a:r>
              <a:rPr lang="da-DK" dirty="0" smtClean="0"/>
              <a:t>Brødtekst 18pt skrives her</a:t>
            </a:r>
          </a:p>
          <a:p>
            <a:pPr lvl="1"/>
            <a:r>
              <a:rPr lang="da-DK" dirty="0" smtClean="0"/>
              <a:t>Andet niveau</a:t>
            </a:r>
          </a:p>
          <a:p>
            <a:pPr lvl="2"/>
            <a:r>
              <a:rPr lang="da-DK" dirty="0" smtClean="0"/>
              <a:t>Tredje niveau</a:t>
            </a:r>
          </a:p>
          <a:p>
            <a:pPr lvl="3"/>
            <a:r>
              <a:rPr lang="da-DK" dirty="0" smtClean="0"/>
              <a:t>Fjerde niveau</a:t>
            </a:r>
          </a:p>
          <a:p>
            <a:pPr lvl="4"/>
            <a:r>
              <a:rPr lang="da-DK" dirty="0" smtClean="0"/>
              <a:t>Femte niveau</a:t>
            </a:r>
          </a:p>
          <a:p>
            <a:pPr lvl="5"/>
            <a:r>
              <a:rPr lang="da-DK" dirty="0" smtClean="0"/>
              <a:t>6 niveau</a:t>
            </a:r>
          </a:p>
          <a:p>
            <a:pPr lvl="6"/>
            <a:r>
              <a:rPr lang="da-DK" dirty="0" smtClean="0"/>
              <a:t>7 niveau</a:t>
            </a:r>
          </a:p>
          <a:p>
            <a:pPr lvl="7"/>
            <a:r>
              <a:rPr lang="da-DK" dirty="0" smtClean="0"/>
              <a:t>8 niveau</a:t>
            </a:r>
          </a:p>
          <a:p>
            <a:pPr lvl="8"/>
            <a:r>
              <a:rPr lang="da-DK" dirty="0" smtClean="0"/>
              <a:t>9 niveau</a:t>
            </a:r>
            <a:endParaRPr lang="da-DK" dirty="0"/>
          </a:p>
        </p:txBody>
      </p:sp>
      <p:sp>
        <p:nvSpPr>
          <p:cNvPr id="15" name="Pladsholder til tekst 3"/>
          <p:cNvSpPr>
            <a:spLocks noGrp="1"/>
          </p:cNvSpPr>
          <p:nvPr>
            <p:ph type="body" sz="quarter" idx="18" hasCustomPrompt="1"/>
          </p:nvPr>
        </p:nvSpPr>
        <p:spPr>
          <a:xfrm>
            <a:off x="1371600" y="399192"/>
            <a:ext cx="7092000" cy="358444"/>
          </a:xfrm>
        </p:spPr>
        <p:txBody>
          <a:bodyPr/>
          <a:lstStyle>
            <a:lvl1pPr marL="0" indent="0">
              <a:buNone/>
              <a:defRPr lang="da-DK" sz="1200" b="1" kern="1200" dirty="0">
                <a:solidFill>
                  <a:srgbClr val="B3B3B3"/>
                </a:solidFill>
                <a:latin typeface="+mn-lt"/>
                <a:ea typeface="+mn-ea"/>
                <a:cs typeface="+mn-cs"/>
              </a:defRPr>
            </a:lvl1pPr>
          </a:lstStyle>
          <a:p>
            <a:pPr lvl="0"/>
            <a:r>
              <a:rPr lang="da-DK" dirty="0" smtClean="0"/>
              <a:t>Evt. center/afdeling/enhed skrives her</a:t>
            </a:r>
            <a:endParaRPr lang="da-DK" dirty="0"/>
          </a:p>
        </p:txBody>
      </p:sp>
      <p:sp>
        <p:nvSpPr>
          <p:cNvPr id="23" name="Tekstfelt 4"/>
          <p:cNvSpPr txBox="1"/>
          <p:nvPr userDrawn="1"/>
        </p:nvSpPr>
        <p:spPr>
          <a:xfrm>
            <a:off x="1371600" y="207098"/>
            <a:ext cx="2340260" cy="215444"/>
          </a:xfrm>
          <a:prstGeom prst="rect">
            <a:avLst/>
          </a:prstGeom>
          <a:noFill/>
        </p:spPr>
        <p:txBody>
          <a:bodyPr wrap="square" lIns="0" tIns="0" rIns="0" bIns="0" rtlCol="0">
            <a:noAutofit/>
          </a:bodyPr>
          <a:lstStyle/>
          <a:p>
            <a:r>
              <a:rPr lang="da-DK" sz="1200" b="1" noProof="0" dirty="0" smtClean="0">
                <a:solidFill>
                  <a:srgbClr val="565656"/>
                </a:solidFill>
              </a:rPr>
              <a:t>Bornholms Hospital</a:t>
            </a:r>
          </a:p>
        </p:txBody>
      </p:sp>
    </p:spTree>
    <p:extLst>
      <p:ext uri="{BB962C8B-B14F-4D97-AF65-F5344CB8AC3E}">
        <p14:creationId xmlns:p14="http://schemas.microsoft.com/office/powerpoint/2010/main" val="35173872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fsnit start">
    <p:spTree>
      <p:nvGrpSpPr>
        <p:cNvPr id="1" name=""/>
        <p:cNvGrpSpPr/>
        <p:nvPr/>
      </p:nvGrpSpPr>
      <p:grpSpPr>
        <a:xfrm>
          <a:off x="0" y="0"/>
          <a:ext cx="0" cy="0"/>
          <a:chOff x="0" y="0"/>
          <a:chExt cx="0" cy="0"/>
        </a:xfrm>
      </p:grpSpPr>
      <p:sp>
        <p:nvSpPr>
          <p:cNvPr id="21" name="Hvid dæk boks"/>
          <p:cNvSpPr/>
          <p:nvPr userDrawn="1"/>
        </p:nvSpPr>
        <p:spPr>
          <a:xfrm>
            <a:off x="0" y="0"/>
            <a:ext cx="9144000" cy="685800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da-DK" dirty="0" smtClean="0"/>
          </a:p>
        </p:txBody>
      </p:sp>
      <p:sp>
        <p:nvSpPr>
          <p:cNvPr id="12" name="Rektangel 11"/>
          <p:cNvSpPr/>
          <p:nvPr userDrawn="1"/>
        </p:nvSpPr>
        <p:spPr>
          <a:xfrm>
            <a:off x="0" y="0"/>
            <a:ext cx="683568" cy="203815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3" name="Rektangel 12"/>
          <p:cNvSpPr/>
          <p:nvPr userDrawn="1"/>
        </p:nvSpPr>
        <p:spPr>
          <a:xfrm>
            <a:off x="0" y="2038350"/>
            <a:ext cx="683568" cy="4819847"/>
          </a:xfrm>
          <a:prstGeom prst="rect">
            <a:avLst/>
          </a:prstGeom>
          <a:solidFill>
            <a:srgbClr val="1F4A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8" name="Titel 1"/>
          <p:cNvSpPr>
            <a:spLocks noGrp="1"/>
          </p:cNvSpPr>
          <p:nvPr>
            <p:ph type="title" hasCustomPrompt="1"/>
          </p:nvPr>
        </p:nvSpPr>
        <p:spPr>
          <a:xfrm>
            <a:off x="1371600" y="2708920"/>
            <a:ext cx="7086600" cy="2775893"/>
          </a:xfrm>
        </p:spPr>
        <p:txBody>
          <a:bodyPr anchor="t" anchorCtr="0"/>
          <a:lstStyle>
            <a:lvl1pPr>
              <a:defRPr sz="3700">
                <a:solidFill>
                  <a:schemeClr val="tx2"/>
                </a:solidFill>
              </a:defRPr>
            </a:lvl1pPr>
          </a:lstStyle>
          <a:p>
            <a:r>
              <a:rPr lang="da-DK" dirty="0" smtClean="0"/>
              <a:t>Overskrift 37pt skrives her</a:t>
            </a:r>
            <a:br>
              <a:rPr lang="da-DK" dirty="0" smtClean="0"/>
            </a:br>
            <a:r>
              <a:rPr lang="da-DK" dirty="0" smtClean="0"/>
              <a:t>i to eller flere linjer</a:t>
            </a:r>
            <a:endParaRPr lang="da-DK" dirty="0"/>
          </a:p>
        </p:txBody>
      </p:sp>
      <p:sp>
        <p:nvSpPr>
          <p:cNvPr id="4" name="Pladsholder til dato 3"/>
          <p:cNvSpPr>
            <a:spLocks noGrp="1"/>
          </p:cNvSpPr>
          <p:nvPr>
            <p:ph type="dt" sz="half" idx="10"/>
          </p:nvPr>
        </p:nvSpPr>
        <p:spPr/>
        <p:txBody>
          <a:bodyPr/>
          <a:lstStyle>
            <a:lvl1pPr>
              <a:defRPr>
                <a:solidFill>
                  <a:schemeClr val="tx1"/>
                </a:solidFill>
              </a:defRPr>
            </a:lvl1pPr>
          </a:lstStyle>
          <a:p>
            <a:r>
              <a:rPr lang="da-DK" noProof="0" smtClean="0"/>
              <a:t>Navn (Sidehoved/fod)</a:t>
            </a:r>
            <a:endParaRPr lang="da-DK" noProof="0" dirty="0"/>
          </a:p>
        </p:txBody>
      </p:sp>
      <p:sp>
        <p:nvSpPr>
          <p:cNvPr id="5" name="Pladsholder til sidefod 4"/>
          <p:cNvSpPr>
            <a:spLocks noGrp="1"/>
          </p:cNvSpPr>
          <p:nvPr>
            <p:ph type="ftr" sz="quarter" idx="11"/>
          </p:nvPr>
        </p:nvSpPr>
        <p:spPr/>
        <p:txBody>
          <a:bodyPr/>
          <a:lstStyle>
            <a:lvl1pPr>
              <a:defRPr>
                <a:solidFill>
                  <a:schemeClr val="tx1"/>
                </a:solidFill>
              </a:defRPr>
            </a:lvl1pPr>
          </a:lstStyle>
          <a:p>
            <a:r>
              <a:rPr lang="da-DK" smtClean="0"/>
              <a:t>Titel/beskrivelse (Sidehoved/fod)</a:t>
            </a:r>
            <a:endParaRPr lang="da-DK" dirty="0"/>
          </a:p>
        </p:txBody>
      </p:sp>
      <p:sp>
        <p:nvSpPr>
          <p:cNvPr id="6" name="Pladsholder til diasnummer 5"/>
          <p:cNvSpPr>
            <a:spLocks noGrp="1"/>
          </p:cNvSpPr>
          <p:nvPr>
            <p:ph type="sldNum" sz="quarter" idx="12"/>
          </p:nvPr>
        </p:nvSpPr>
        <p:spPr/>
        <p:txBody>
          <a:bodyPr/>
          <a:lstStyle>
            <a:lvl1pPr>
              <a:defRPr>
                <a:solidFill>
                  <a:schemeClr val="tx1"/>
                </a:solidFill>
              </a:defRPr>
            </a:lvl1pPr>
          </a:lstStyle>
          <a:p>
            <a:fld id="{667EC89C-17A0-4E64-A6D2-B825673CEEDF}" type="slidenum">
              <a:rPr lang="da-DK" smtClean="0"/>
              <a:pPr/>
              <a:t>‹nr.›</a:t>
            </a:fld>
            <a:endParaRPr lang="da-DK" dirty="0"/>
          </a:p>
        </p:txBody>
      </p:sp>
      <p:sp>
        <p:nvSpPr>
          <p:cNvPr id="17" name="Pladsholder til tekst 3"/>
          <p:cNvSpPr>
            <a:spLocks noGrp="1"/>
          </p:cNvSpPr>
          <p:nvPr>
            <p:ph type="body" sz="quarter" idx="13" hasCustomPrompt="1"/>
          </p:nvPr>
        </p:nvSpPr>
        <p:spPr>
          <a:xfrm>
            <a:off x="1371600" y="399192"/>
            <a:ext cx="7092000" cy="358444"/>
          </a:xfrm>
        </p:spPr>
        <p:txBody>
          <a:bodyPr/>
          <a:lstStyle>
            <a:lvl1pPr marL="0" indent="0">
              <a:buNone/>
              <a:defRPr lang="da-DK" sz="1200" b="1" kern="1200" dirty="0">
                <a:solidFill>
                  <a:srgbClr val="B3B3B3"/>
                </a:solidFill>
                <a:latin typeface="+mn-lt"/>
                <a:ea typeface="+mn-ea"/>
                <a:cs typeface="+mn-cs"/>
              </a:defRPr>
            </a:lvl1pPr>
          </a:lstStyle>
          <a:p>
            <a:pPr lvl="0"/>
            <a:r>
              <a:rPr lang="da-DK" dirty="0" smtClean="0"/>
              <a:t>Evt. center/afdeling/enhed skrives her</a:t>
            </a:r>
            <a:endParaRPr lang="da-DK" dirty="0"/>
          </a:p>
        </p:txBody>
      </p:sp>
      <p:grpSp>
        <p:nvGrpSpPr>
          <p:cNvPr id="19" name="Logo"/>
          <p:cNvGrpSpPr/>
          <p:nvPr userDrawn="1"/>
        </p:nvGrpSpPr>
        <p:grpSpPr>
          <a:xfrm>
            <a:off x="457200" y="1584000"/>
            <a:ext cx="687600" cy="687600"/>
            <a:chOff x="457200" y="5718575"/>
            <a:chExt cx="687600" cy="687600"/>
          </a:xfrm>
        </p:grpSpPr>
        <p:pic>
          <p:nvPicPr>
            <p:cNvPr id="20" name="Logo H"/>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5718575"/>
              <a:ext cx="687600" cy="687600"/>
            </a:xfrm>
            <a:prstGeom prst="rect">
              <a:avLst/>
            </a:prstGeom>
          </p:spPr>
        </p:pic>
        <p:pic>
          <p:nvPicPr>
            <p:cNvPr id="22" name="Region"/>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3732" y="5763982"/>
              <a:ext cx="116417" cy="594784"/>
            </a:xfrm>
            <a:prstGeom prst="rect">
              <a:avLst/>
            </a:prstGeom>
          </p:spPr>
        </p:pic>
      </p:grpSp>
      <p:sp>
        <p:nvSpPr>
          <p:cNvPr id="14" name="Tekstfelt 4"/>
          <p:cNvSpPr txBox="1"/>
          <p:nvPr userDrawn="1"/>
        </p:nvSpPr>
        <p:spPr>
          <a:xfrm>
            <a:off x="1371600" y="207098"/>
            <a:ext cx="2340260" cy="215444"/>
          </a:xfrm>
          <a:prstGeom prst="rect">
            <a:avLst/>
          </a:prstGeom>
          <a:noFill/>
        </p:spPr>
        <p:txBody>
          <a:bodyPr wrap="square" lIns="0" tIns="0" rIns="0" bIns="0" rtlCol="0">
            <a:noAutofit/>
          </a:bodyPr>
          <a:lstStyle/>
          <a:p>
            <a:r>
              <a:rPr lang="da-DK" sz="1200" b="1" noProof="0" dirty="0" smtClean="0">
                <a:solidFill>
                  <a:srgbClr val="565656"/>
                </a:solidFill>
              </a:rPr>
              <a:t>Bornholms Hospital</a:t>
            </a:r>
          </a:p>
        </p:txBody>
      </p:sp>
    </p:spTree>
    <p:extLst>
      <p:ext uri="{BB962C8B-B14F-4D97-AF65-F5344CB8AC3E}">
        <p14:creationId xmlns:p14="http://schemas.microsoft.com/office/powerpoint/2010/main" val="2765125361"/>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r>
              <a:rPr lang="da-DK" smtClean="0"/>
              <a:t>Navn (Sidehoved/fod)</a:t>
            </a:r>
            <a:endParaRPr lang="da-DK" dirty="0"/>
          </a:p>
        </p:txBody>
      </p:sp>
      <p:sp>
        <p:nvSpPr>
          <p:cNvPr id="3" name="Pladsholder til sidefod 2"/>
          <p:cNvSpPr>
            <a:spLocks noGrp="1"/>
          </p:cNvSpPr>
          <p:nvPr>
            <p:ph type="ftr" sz="quarter" idx="11"/>
          </p:nvPr>
        </p:nvSpPr>
        <p:spPr/>
        <p:txBody>
          <a:bodyPr/>
          <a:lstStyle/>
          <a:p>
            <a:r>
              <a:rPr lang="da-DK" smtClean="0"/>
              <a:t>Titel/beskrivelse (Sidehoved/fod)</a:t>
            </a:r>
            <a:endParaRPr lang="da-DK" dirty="0"/>
          </a:p>
        </p:txBody>
      </p:sp>
      <p:sp>
        <p:nvSpPr>
          <p:cNvPr id="4" name="Pladsholder til diasnummer 3"/>
          <p:cNvSpPr>
            <a:spLocks noGrp="1"/>
          </p:cNvSpPr>
          <p:nvPr>
            <p:ph type="sldNum" sz="quarter" idx="12"/>
          </p:nvPr>
        </p:nvSpPr>
        <p:spPr/>
        <p:txBody>
          <a:bodyPr/>
          <a:lstStyle/>
          <a:p>
            <a:fld id="{667EC89C-17A0-4E64-A6D2-B825673CEEDF}" type="slidenum">
              <a:rPr lang="da-DK" smtClean="0"/>
              <a:t>‹nr.›</a:t>
            </a:fld>
            <a:endParaRPr lang="da-DK" dirty="0"/>
          </a:p>
        </p:txBody>
      </p:sp>
      <p:sp>
        <p:nvSpPr>
          <p:cNvPr id="5" name="Pladsholder til tekst 3"/>
          <p:cNvSpPr>
            <a:spLocks noGrp="1"/>
          </p:cNvSpPr>
          <p:nvPr>
            <p:ph type="body" sz="quarter" idx="13" hasCustomPrompt="1"/>
          </p:nvPr>
        </p:nvSpPr>
        <p:spPr>
          <a:xfrm>
            <a:off x="1371600" y="399192"/>
            <a:ext cx="7092000" cy="358444"/>
          </a:xfrm>
        </p:spPr>
        <p:txBody>
          <a:bodyPr/>
          <a:lstStyle>
            <a:lvl1pPr marL="0" indent="0">
              <a:buNone/>
              <a:defRPr lang="da-DK" sz="1200" b="1" kern="1200" dirty="0">
                <a:solidFill>
                  <a:srgbClr val="B3B3B3"/>
                </a:solidFill>
                <a:latin typeface="+mn-lt"/>
                <a:ea typeface="+mn-ea"/>
                <a:cs typeface="+mn-cs"/>
              </a:defRPr>
            </a:lvl1pPr>
          </a:lstStyle>
          <a:p>
            <a:pPr lvl="0"/>
            <a:r>
              <a:rPr lang="da-DK" dirty="0" smtClean="0"/>
              <a:t>Evt. center/afdeling/enhed skrives her</a:t>
            </a:r>
            <a:endParaRPr lang="da-DK" dirty="0"/>
          </a:p>
        </p:txBody>
      </p:sp>
      <p:sp>
        <p:nvSpPr>
          <p:cNvPr id="7" name="Tekstfelt 4"/>
          <p:cNvSpPr txBox="1"/>
          <p:nvPr userDrawn="1"/>
        </p:nvSpPr>
        <p:spPr>
          <a:xfrm>
            <a:off x="1371600" y="207098"/>
            <a:ext cx="2340260" cy="215444"/>
          </a:xfrm>
          <a:prstGeom prst="rect">
            <a:avLst/>
          </a:prstGeom>
          <a:noFill/>
        </p:spPr>
        <p:txBody>
          <a:bodyPr wrap="square" lIns="0" tIns="0" rIns="0" bIns="0" rtlCol="0">
            <a:noAutofit/>
          </a:bodyPr>
          <a:lstStyle/>
          <a:p>
            <a:r>
              <a:rPr lang="da-DK" sz="1200" b="1" noProof="0" dirty="0" smtClean="0">
                <a:solidFill>
                  <a:srgbClr val="565656"/>
                </a:solidFill>
              </a:rPr>
              <a:t>Bornholms Hospital</a:t>
            </a:r>
          </a:p>
        </p:txBody>
      </p:sp>
    </p:spTree>
    <p:extLst>
      <p:ext uri="{BB962C8B-B14F-4D97-AF65-F5344CB8AC3E}">
        <p14:creationId xmlns:p14="http://schemas.microsoft.com/office/powerpoint/2010/main" val="231861928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image" Target="../media/image8.jpe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ktangel 13"/>
          <p:cNvSpPr/>
          <p:nvPr/>
        </p:nvSpPr>
        <p:spPr>
          <a:xfrm>
            <a:off x="611560" y="6174000"/>
            <a:ext cx="8532007" cy="68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3" name="Rektangel 12"/>
          <p:cNvSpPr/>
          <p:nvPr/>
        </p:nvSpPr>
        <p:spPr>
          <a:xfrm>
            <a:off x="8460000" y="6174000"/>
            <a:ext cx="683568" cy="684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8" name="Rektangel 7"/>
          <p:cNvSpPr/>
          <p:nvPr/>
        </p:nvSpPr>
        <p:spPr>
          <a:xfrm>
            <a:off x="0" y="0"/>
            <a:ext cx="683568" cy="617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da-DK" dirty="0"/>
          </a:p>
        </p:txBody>
      </p:sp>
      <p:sp>
        <p:nvSpPr>
          <p:cNvPr id="11" name="Rektangel 10"/>
          <p:cNvSpPr/>
          <p:nvPr/>
        </p:nvSpPr>
        <p:spPr>
          <a:xfrm>
            <a:off x="0" y="6174197"/>
            <a:ext cx="683568" cy="684000"/>
          </a:xfrm>
          <a:prstGeom prst="rect">
            <a:avLst/>
          </a:prstGeom>
          <a:solidFill>
            <a:srgbClr val="1F4A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 name="Pladsholder til titel 1"/>
          <p:cNvSpPr>
            <a:spLocks noGrp="1"/>
          </p:cNvSpPr>
          <p:nvPr>
            <p:ph type="title"/>
          </p:nvPr>
        </p:nvSpPr>
        <p:spPr>
          <a:xfrm>
            <a:off x="1368000" y="908719"/>
            <a:ext cx="7092000" cy="1125943"/>
          </a:xfrm>
          <a:prstGeom prst="rect">
            <a:avLst/>
          </a:prstGeom>
        </p:spPr>
        <p:txBody>
          <a:bodyPr vert="horz" lIns="0" tIns="0" rIns="0" bIns="0" rtlCol="0" anchor="b" anchorCtr="0">
            <a:noAutofit/>
          </a:bodyPr>
          <a:lstStyle/>
          <a:p>
            <a:r>
              <a:rPr lang="da-DK" dirty="0" smtClean="0"/>
              <a:t>Overskrift 27pt i to eller flere linjer </a:t>
            </a:r>
            <a:br>
              <a:rPr lang="da-DK" dirty="0" smtClean="0"/>
            </a:br>
            <a:r>
              <a:rPr lang="da-DK" dirty="0" smtClean="0"/>
              <a:t>teksten vokser opad</a:t>
            </a:r>
            <a:endParaRPr lang="da-DK" dirty="0"/>
          </a:p>
        </p:txBody>
      </p:sp>
      <p:sp>
        <p:nvSpPr>
          <p:cNvPr id="3" name="Pladsholder til tekst 2"/>
          <p:cNvSpPr>
            <a:spLocks noGrp="1"/>
          </p:cNvSpPr>
          <p:nvPr>
            <p:ph type="body" idx="1"/>
          </p:nvPr>
        </p:nvSpPr>
        <p:spPr>
          <a:xfrm>
            <a:off x="1368000" y="2329200"/>
            <a:ext cx="7092000" cy="3158788"/>
          </a:xfrm>
          <a:prstGeom prst="rect">
            <a:avLst/>
          </a:prstGeom>
        </p:spPr>
        <p:txBody>
          <a:bodyPr vert="horz" lIns="0" tIns="0" rIns="0" bIns="0" rtlCol="0">
            <a:noAutofit/>
          </a:bodyPr>
          <a:lstStyle/>
          <a:p>
            <a:pPr lvl="0"/>
            <a:r>
              <a:rPr lang="da-DK" dirty="0" smtClean="0"/>
              <a:t>Brødtekst 22pt skrives her</a:t>
            </a:r>
          </a:p>
          <a:p>
            <a:pPr lvl="1"/>
            <a:r>
              <a:rPr lang="da-DK" dirty="0" smtClean="0"/>
              <a:t>Andet niveau</a:t>
            </a:r>
          </a:p>
          <a:p>
            <a:pPr lvl="2"/>
            <a:r>
              <a:rPr lang="da-DK" dirty="0" smtClean="0"/>
              <a:t>Tredje niveau</a:t>
            </a:r>
          </a:p>
          <a:p>
            <a:pPr lvl="3"/>
            <a:r>
              <a:rPr lang="da-DK" dirty="0" smtClean="0"/>
              <a:t>Fjerde niveau</a:t>
            </a:r>
          </a:p>
          <a:p>
            <a:pPr lvl="4"/>
            <a:r>
              <a:rPr lang="da-DK" dirty="0" smtClean="0"/>
              <a:t>Femte niveau</a:t>
            </a:r>
          </a:p>
          <a:p>
            <a:pPr lvl="5"/>
            <a:r>
              <a:rPr lang="da-DK" dirty="0" smtClean="0"/>
              <a:t>6 niveau</a:t>
            </a:r>
          </a:p>
          <a:p>
            <a:pPr lvl="6"/>
            <a:r>
              <a:rPr lang="da-DK" dirty="0" smtClean="0"/>
              <a:t>7 niveau</a:t>
            </a:r>
          </a:p>
          <a:p>
            <a:pPr lvl="7"/>
            <a:r>
              <a:rPr lang="da-DK" dirty="0" smtClean="0"/>
              <a:t>8 niveau</a:t>
            </a:r>
          </a:p>
          <a:p>
            <a:pPr lvl="8"/>
            <a:r>
              <a:rPr lang="da-DK" dirty="0" smtClean="0"/>
              <a:t>9 niveau</a:t>
            </a:r>
          </a:p>
        </p:txBody>
      </p:sp>
      <p:sp>
        <p:nvSpPr>
          <p:cNvPr id="4" name="Pladsholder til dato 3"/>
          <p:cNvSpPr>
            <a:spLocks noGrp="1"/>
          </p:cNvSpPr>
          <p:nvPr>
            <p:ph type="dt" sz="half" idx="2"/>
          </p:nvPr>
        </p:nvSpPr>
        <p:spPr>
          <a:xfrm>
            <a:off x="5328084" y="6289200"/>
            <a:ext cx="2889684" cy="139408"/>
          </a:xfrm>
          <a:prstGeom prst="rect">
            <a:avLst/>
          </a:prstGeom>
        </p:spPr>
        <p:txBody>
          <a:bodyPr vert="horz" lIns="0" tIns="0" rIns="0" bIns="0" rtlCol="0" anchor="t" anchorCtr="0">
            <a:noAutofit/>
          </a:bodyPr>
          <a:lstStyle>
            <a:lvl1pPr algn="r">
              <a:defRPr sz="900">
                <a:solidFill>
                  <a:schemeClr val="bg1"/>
                </a:solidFill>
              </a:defRPr>
            </a:lvl1pPr>
          </a:lstStyle>
          <a:p>
            <a:r>
              <a:rPr lang="da-DK" smtClean="0"/>
              <a:t>Navn (Sidehoved/fod)</a:t>
            </a:r>
            <a:endParaRPr lang="da-DK" dirty="0"/>
          </a:p>
        </p:txBody>
      </p:sp>
      <p:sp>
        <p:nvSpPr>
          <p:cNvPr id="5" name="Pladsholder til sidefod 4"/>
          <p:cNvSpPr>
            <a:spLocks noGrp="1"/>
          </p:cNvSpPr>
          <p:nvPr>
            <p:ph type="ftr" sz="quarter" idx="3"/>
          </p:nvPr>
        </p:nvSpPr>
        <p:spPr>
          <a:xfrm>
            <a:off x="1371600" y="6290559"/>
            <a:ext cx="3224211" cy="139408"/>
          </a:xfrm>
          <a:prstGeom prst="rect">
            <a:avLst/>
          </a:prstGeom>
        </p:spPr>
        <p:txBody>
          <a:bodyPr vert="horz" lIns="0" tIns="0" rIns="0" bIns="0" rtlCol="0" anchor="t" anchorCtr="0">
            <a:noAutofit/>
          </a:bodyPr>
          <a:lstStyle>
            <a:lvl1pPr algn="l">
              <a:defRPr lang="da-DK" sz="900" kern="1200" dirty="0">
                <a:solidFill>
                  <a:schemeClr val="bg1"/>
                </a:solidFill>
                <a:latin typeface="+mn-lt"/>
                <a:ea typeface="+mn-ea"/>
                <a:cs typeface="+mn-cs"/>
              </a:defRPr>
            </a:lvl1pPr>
          </a:lstStyle>
          <a:p>
            <a:r>
              <a:rPr lang="da-DK" smtClean="0"/>
              <a:t>Titel/beskrivelse (Sidehoved/fod)</a:t>
            </a:r>
            <a:endParaRPr lang="da-DK" dirty="0"/>
          </a:p>
        </p:txBody>
      </p:sp>
      <p:sp>
        <p:nvSpPr>
          <p:cNvPr id="6" name="Pladsholder til diasnummer 5"/>
          <p:cNvSpPr>
            <a:spLocks noGrp="1"/>
          </p:cNvSpPr>
          <p:nvPr>
            <p:ph type="sldNum" sz="quarter" idx="4"/>
          </p:nvPr>
        </p:nvSpPr>
        <p:spPr>
          <a:xfrm>
            <a:off x="8459788" y="6288074"/>
            <a:ext cx="684211" cy="144000"/>
          </a:xfrm>
          <a:prstGeom prst="rect">
            <a:avLst/>
          </a:prstGeom>
        </p:spPr>
        <p:txBody>
          <a:bodyPr vert="horz" lIns="0" tIns="0" rIns="0" bIns="0" rtlCol="0" anchor="t" anchorCtr="0">
            <a:noAutofit/>
          </a:bodyPr>
          <a:lstStyle>
            <a:lvl1pPr algn="ctr">
              <a:defRPr lang="da-DK" sz="900" b="1" kern="1200" smtClean="0">
                <a:solidFill>
                  <a:schemeClr val="bg1"/>
                </a:solidFill>
                <a:latin typeface="+mn-lt"/>
                <a:ea typeface="+mn-ea"/>
                <a:cs typeface="+mn-cs"/>
              </a:defRPr>
            </a:lvl1pPr>
          </a:lstStyle>
          <a:p>
            <a:fld id="{0DAB5548-7253-48D6-B95B-F3D312A72220}" type="slidenum">
              <a:rPr lang="da-DK" smtClean="0"/>
              <a:pPr/>
              <a:t>‹nr.›</a:t>
            </a:fld>
            <a:endParaRPr lang="da-DK" dirty="0"/>
          </a:p>
        </p:txBody>
      </p:sp>
      <p:grpSp>
        <p:nvGrpSpPr>
          <p:cNvPr id="15" name="Logo"/>
          <p:cNvGrpSpPr/>
          <p:nvPr/>
        </p:nvGrpSpPr>
        <p:grpSpPr>
          <a:xfrm>
            <a:off x="457200" y="5718575"/>
            <a:ext cx="687600" cy="687600"/>
            <a:chOff x="457200" y="5718575"/>
            <a:chExt cx="687600" cy="687600"/>
          </a:xfrm>
        </p:grpSpPr>
        <p:pic>
          <p:nvPicPr>
            <p:cNvPr id="12" name="Logo H"/>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57200" y="5718575"/>
              <a:ext cx="687600" cy="687600"/>
            </a:xfrm>
            <a:prstGeom prst="rect">
              <a:avLst/>
            </a:prstGeom>
          </p:spPr>
        </p:pic>
        <p:pic>
          <p:nvPicPr>
            <p:cNvPr id="18" name="Region"/>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13732" y="5763982"/>
              <a:ext cx="116417" cy="594784"/>
            </a:xfrm>
            <a:prstGeom prst="rect">
              <a:avLst/>
            </a:prstGeom>
          </p:spPr>
        </p:pic>
      </p:grpSp>
    </p:spTree>
    <p:extLst>
      <p:ext uri="{BB962C8B-B14F-4D97-AF65-F5344CB8AC3E}">
        <p14:creationId xmlns:p14="http://schemas.microsoft.com/office/powerpoint/2010/main" val="39825063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60" r:id="rId4"/>
    <p:sldLayoutId id="2147483664" r:id="rId5"/>
    <p:sldLayoutId id="2147483665" r:id="rId6"/>
    <p:sldLayoutId id="2147483662" r:id="rId7"/>
    <p:sldLayoutId id="2147483658" r:id="rId8"/>
    <p:sldLayoutId id="2147483655" r:id="rId9"/>
    <p:sldLayoutId id="2147483663" r:id="rId10"/>
  </p:sldLayoutIdLst>
  <p:timing>
    <p:tnLst>
      <p:par>
        <p:cTn id="1" dur="indefinite" restart="never" nodeType="tmRoot"/>
      </p:par>
    </p:tnLst>
  </p:timing>
  <p:hf hdr="0"/>
  <p:txStyles>
    <p:titleStyle>
      <a:lvl1pPr algn="l" defTabSz="914400" rtl="0" eaLnBrk="1" latinLnBrk="0" hangingPunct="1">
        <a:lnSpc>
          <a:spcPct val="85000"/>
        </a:lnSpc>
        <a:spcBef>
          <a:spcPct val="0"/>
        </a:spcBef>
        <a:buNone/>
        <a:defRPr sz="2700" b="1" kern="1200">
          <a:solidFill>
            <a:schemeClr val="tx1"/>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1200"/>
        </a:spcAft>
        <a:buClr>
          <a:schemeClr val="accent6"/>
        </a:buClr>
        <a:buFont typeface="Arial" panose="020B0604020202020204" pitchFamily="34" charset="0"/>
        <a:buChar char="•"/>
        <a:defRPr sz="2200" kern="1200" baseline="0">
          <a:solidFill>
            <a:schemeClr val="tx1"/>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3" pos="849" userDrawn="1">
          <p15:clr>
            <a:srgbClr val="F26B43"/>
          </p15:clr>
        </p15:guide>
        <p15:guide id="4" pos="5330" userDrawn="1">
          <p15:clr>
            <a:srgbClr val="F26B43"/>
          </p15:clr>
        </p15:guide>
        <p15:guide id="5" orient="horz" pos="1284" userDrawn="1">
          <p15:clr>
            <a:srgbClr val="F26B43"/>
          </p15:clr>
        </p15:guide>
        <p15:guide id="6" orient="horz" pos="1467" userDrawn="1">
          <p15:clr>
            <a:srgbClr val="F26B43"/>
          </p15:clr>
        </p15:guide>
        <p15:guide id="7" orient="horz" pos="3455" userDrawn="1">
          <p15:clr>
            <a:srgbClr val="F26B43"/>
          </p15:clr>
        </p15:guide>
        <p15:guide id="8" pos="2947" userDrawn="1">
          <p15:clr>
            <a:srgbClr val="F26B43"/>
          </p15:clr>
        </p15:guide>
        <p15:guide id="9" pos="307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6" name="Billede 1"/>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756138" y="838200"/>
            <a:ext cx="7239000" cy="896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da-DK" altLang="da-DK" noProof="1" smtClean="0"/>
              <a:t>Klik for at redigere i master</a:t>
            </a:r>
          </a:p>
        </p:txBody>
      </p:sp>
      <p:sp>
        <p:nvSpPr>
          <p:cNvPr id="1028" name="Rectangle 3"/>
          <p:cNvSpPr>
            <a:spLocks noGrp="1" noChangeArrowheads="1"/>
          </p:cNvSpPr>
          <p:nvPr>
            <p:ph type="body" idx="1"/>
          </p:nvPr>
        </p:nvSpPr>
        <p:spPr bwMode="auto">
          <a:xfrm>
            <a:off x="756138" y="1828800"/>
            <a:ext cx="7239000" cy="449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da-DK" altLang="da-DK" noProof="1" smtClean="0"/>
              <a:t>Klik for at redigere i master</a:t>
            </a:r>
          </a:p>
          <a:p>
            <a:pPr lvl="1"/>
            <a:r>
              <a:rPr lang="da-DK" altLang="da-DK" noProof="1" smtClean="0"/>
              <a:t>Andet niveau</a:t>
            </a:r>
          </a:p>
          <a:p>
            <a:pPr lvl="2"/>
            <a:r>
              <a:rPr lang="da-DK" altLang="da-DK" noProof="1" smtClean="0"/>
              <a:t>Tredje niveau</a:t>
            </a:r>
          </a:p>
          <a:p>
            <a:pPr lvl="3"/>
            <a:r>
              <a:rPr lang="da-DK" altLang="da-DK" noProof="1" smtClean="0"/>
              <a:t>Fjerde niveau</a:t>
            </a:r>
          </a:p>
          <a:p>
            <a:pPr lvl="4"/>
            <a:r>
              <a:rPr lang="da-DK" altLang="da-DK" noProof="1" smtClean="0"/>
              <a:t>Femte niveau</a:t>
            </a:r>
          </a:p>
        </p:txBody>
      </p:sp>
    </p:spTree>
    <p:extLst>
      <p:ext uri="{BB962C8B-B14F-4D97-AF65-F5344CB8AC3E}">
        <p14:creationId xmlns:p14="http://schemas.microsoft.com/office/powerpoint/2010/main" val="44260320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hf sldNum="0" hdr="0"/>
  <p:txStyles>
    <p:titleStyle>
      <a:lvl1pPr algn="l" rtl="0" eaLnBrk="1" fontAlgn="base" hangingPunct="1">
        <a:lnSpc>
          <a:spcPct val="90000"/>
        </a:lnSpc>
        <a:spcBef>
          <a:spcPct val="0"/>
        </a:spcBef>
        <a:spcAft>
          <a:spcPct val="0"/>
        </a:spcAft>
        <a:defRPr sz="2700" b="1">
          <a:solidFill>
            <a:schemeClr val="tx1"/>
          </a:solidFill>
          <a:latin typeface="+mj-lt"/>
          <a:ea typeface="+mj-ea"/>
          <a:cs typeface="+mj-cs"/>
        </a:defRPr>
      </a:lvl1pPr>
      <a:lvl2pPr algn="l" rtl="0" eaLnBrk="1" fontAlgn="base" hangingPunct="1">
        <a:lnSpc>
          <a:spcPct val="90000"/>
        </a:lnSpc>
        <a:spcBef>
          <a:spcPct val="0"/>
        </a:spcBef>
        <a:spcAft>
          <a:spcPct val="0"/>
        </a:spcAft>
        <a:defRPr sz="2700" b="1">
          <a:solidFill>
            <a:schemeClr val="tx1"/>
          </a:solidFill>
          <a:latin typeface="Arial" charset="0"/>
          <a:ea typeface="ヒラギノ角ゴ Pro W3" pitchFamily="-96" charset="-128"/>
        </a:defRPr>
      </a:lvl2pPr>
      <a:lvl3pPr algn="l" rtl="0" eaLnBrk="1" fontAlgn="base" hangingPunct="1">
        <a:lnSpc>
          <a:spcPct val="90000"/>
        </a:lnSpc>
        <a:spcBef>
          <a:spcPct val="0"/>
        </a:spcBef>
        <a:spcAft>
          <a:spcPct val="0"/>
        </a:spcAft>
        <a:defRPr sz="2700" b="1">
          <a:solidFill>
            <a:schemeClr val="tx1"/>
          </a:solidFill>
          <a:latin typeface="Arial" charset="0"/>
          <a:ea typeface="ヒラギノ角ゴ Pro W3" pitchFamily="-96" charset="-128"/>
        </a:defRPr>
      </a:lvl3pPr>
      <a:lvl4pPr algn="l" rtl="0" eaLnBrk="1" fontAlgn="base" hangingPunct="1">
        <a:lnSpc>
          <a:spcPct val="90000"/>
        </a:lnSpc>
        <a:spcBef>
          <a:spcPct val="0"/>
        </a:spcBef>
        <a:spcAft>
          <a:spcPct val="0"/>
        </a:spcAft>
        <a:defRPr sz="2700" b="1">
          <a:solidFill>
            <a:schemeClr val="tx1"/>
          </a:solidFill>
          <a:latin typeface="Arial" charset="0"/>
          <a:ea typeface="ヒラギノ角ゴ Pro W3" pitchFamily="-96" charset="-128"/>
        </a:defRPr>
      </a:lvl4pPr>
      <a:lvl5pPr algn="l" rtl="0" eaLnBrk="1" fontAlgn="base" hangingPunct="1">
        <a:lnSpc>
          <a:spcPct val="90000"/>
        </a:lnSpc>
        <a:spcBef>
          <a:spcPct val="0"/>
        </a:spcBef>
        <a:spcAft>
          <a:spcPct val="0"/>
        </a:spcAft>
        <a:defRPr sz="2700" b="1">
          <a:solidFill>
            <a:schemeClr val="tx1"/>
          </a:solidFill>
          <a:latin typeface="Arial" charset="0"/>
          <a:ea typeface="ヒラギノ角ゴ Pro W3" pitchFamily="-96" charset="-128"/>
        </a:defRPr>
      </a:lvl5pPr>
      <a:lvl6pPr marL="457200" algn="l" rtl="0" eaLnBrk="1" fontAlgn="base" hangingPunct="1">
        <a:lnSpc>
          <a:spcPct val="90000"/>
        </a:lnSpc>
        <a:spcBef>
          <a:spcPct val="0"/>
        </a:spcBef>
        <a:spcAft>
          <a:spcPct val="0"/>
        </a:spcAft>
        <a:defRPr sz="2700" b="1">
          <a:solidFill>
            <a:schemeClr val="tx2"/>
          </a:solidFill>
          <a:latin typeface="Arial" charset="0"/>
          <a:ea typeface="ヒラギノ角ゴ Pro W3" pitchFamily="-96" charset="-128"/>
        </a:defRPr>
      </a:lvl6pPr>
      <a:lvl7pPr marL="914400" algn="l" rtl="0" eaLnBrk="1" fontAlgn="base" hangingPunct="1">
        <a:lnSpc>
          <a:spcPct val="90000"/>
        </a:lnSpc>
        <a:spcBef>
          <a:spcPct val="0"/>
        </a:spcBef>
        <a:spcAft>
          <a:spcPct val="0"/>
        </a:spcAft>
        <a:defRPr sz="2700" b="1">
          <a:solidFill>
            <a:schemeClr val="tx2"/>
          </a:solidFill>
          <a:latin typeface="Arial" charset="0"/>
          <a:ea typeface="ヒラギノ角ゴ Pro W3" pitchFamily="-96" charset="-128"/>
        </a:defRPr>
      </a:lvl7pPr>
      <a:lvl8pPr marL="1371600" algn="l" rtl="0" eaLnBrk="1" fontAlgn="base" hangingPunct="1">
        <a:lnSpc>
          <a:spcPct val="90000"/>
        </a:lnSpc>
        <a:spcBef>
          <a:spcPct val="0"/>
        </a:spcBef>
        <a:spcAft>
          <a:spcPct val="0"/>
        </a:spcAft>
        <a:defRPr sz="2700" b="1">
          <a:solidFill>
            <a:schemeClr val="tx2"/>
          </a:solidFill>
          <a:latin typeface="Arial" charset="0"/>
          <a:ea typeface="ヒラギノ角ゴ Pro W3" pitchFamily="-96" charset="-128"/>
        </a:defRPr>
      </a:lvl8pPr>
      <a:lvl9pPr marL="1828800" algn="l" rtl="0" eaLnBrk="1" fontAlgn="base" hangingPunct="1">
        <a:lnSpc>
          <a:spcPct val="90000"/>
        </a:lnSpc>
        <a:spcBef>
          <a:spcPct val="0"/>
        </a:spcBef>
        <a:spcAft>
          <a:spcPct val="0"/>
        </a:spcAft>
        <a:defRPr sz="2700" b="1">
          <a:solidFill>
            <a:schemeClr val="tx2"/>
          </a:solidFill>
          <a:latin typeface="Arial" charset="0"/>
          <a:ea typeface="ヒラギノ角ゴ Pro W3" pitchFamily="-96" charset="-128"/>
        </a:defRPr>
      </a:lvl9pPr>
    </p:titleStyle>
    <p:bodyStyle>
      <a:lvl1pPr marL="182563" indent="-182563" algn="l" rtl="0" eaLnBrk="1" fontAlgn="base" hangingPunct="1">
        <a:spcBef>
          <a:spcPct val="20000"/>
        </a:spcBef>
        <a:spcAft>
          <a:spcPct val="0"/>
        </a:spcAft>
        <a:buClr>
          <a:schemeClr val="tx1"/>
        </a:buClr>
        <a:buSzPct val="100000"/>
        <a:buChar char="•"/>
        <a:defRPr sz="2400">
          <a:solidFill>
            <a:schemeClr val="tx1"/>
          </a:solidFill>
          <a:latin typeface="+mn-lt"/>
          <a:ea typeface="+mn-ea"/>
          <a:cs typeface="+mn-cs"/>
        </a:defRPr>
      </a:lvl1pPr>
      <a:lvl2pPr marL="768350" indent="-285750" algn="l" rtl="0" eaLnBrk="1" fontAlgn="base" hangingPunct="1">
        <a:spcBef>
          <a:spcPct val="20000"/>
        </a:spcBef>
        <a:spcAft>
          <a:spcPct val="0"/>
        </a:spcAft>
        <a:buFont typeface="Times" pitchFamily="-96" charset="0"/>
        <a:buChar char="•"/>
        <a:defRPr sz="2000">
          <a:solidFill>
            <a:schemeClr val="tx1"/>
          </a:solidFill>
          <a:latin typeface="+mn-lt"/>
          <a:ea typeface="+mn-ea"/>
        </a:defRPr>
      </a:lvl2pPr>
      <a:lvl3pPr marL="1187450" indent="-228600" algn="l" rtl="0" eaLnBrk="1" fontAlgn="base" hangingPunct="1">
        <a:spcBef>
          <a:spcPct val="20000"/>
        </a:spcBef>
        <a:spcAft>
          <a:spcPct val="0"/>
        </a:spcAft>
        <a:buChar char="-"/>
        <a:defRPr>
          <a:solidFill>
            <a:schemeClr val="tx1"/>
          </a:solidFill>
          <a:latin typeface="+mn-lt"/>
          <a:ea typeface="+mn-ea"/>
        </a:defRPr>
      </a:lvl3pPr>
      <a:lvl4pPr marL="1606550" indent="-228600" algn="l" rtl="0" eaLnBrk="1" fontAlgn="base" hangingPunct="1">
        <a:spcBef>
          <a:spcPct val="20000"/>
        </a:spcBef>
        <a:spcAft>
          <a:spcPct val="0"/>
        </a:spcAft>
        <a:buChar char="&gt;"/>
        <a:defRPr sz="1600">
          <a:solidFill>
            <a:schemeClr val="tx1"/>
          </a:solidFill>
          <a:latin typeface="+mn-lt"/>
          <a:ea typeface="+mn-ea"/>
        </a:defRPr>
      </a:lvl4pPr>
      <a:lvl5pPr marL="2057400" indent="-228600" algn="l" rtl="0" eaLnBrk="1" fontAlgn="base" hangingPunct="1">
        <a:spcBef>
          <a:spcPct val="20000"/>
        </a:spcBef>
        <a:spcAft>
          <a:spcPct val="0"/>
        </a:spcAft>
        <a:buChar char="»"/>
        <a:defRPr sz="1600">
          <a:solidFill>
            <a:schemeClr val="tx1"/>
          </a:solidFill>
          <a:latin typeface="+mn-lt"/>
          <a:ea typeface="+mn-ea"/>
        </a:defRPr>
      </a:lvl5pPr>
      <a:lvl6pPr marL="2514600" indent="-228600" algn="l" rtl="0" eaLnBrk="1" fontAlgn="base" hangingPunct="1">
        <a:spcBef>
          <a:spcPct val="20000"/>
        </a:spcBef>
        <a:spcAft>
          <a:spcPct val="0"/>
        </a:spcAft>
        <a:buChar char="»"/>
        <a:defRPr sz="1600">
          <a:solidFill>
            <a:schemeClr val="tx1"/>
          </a:solidFill>
          <a:latin typeface="+mn-lt"/>
          <a:ea typeface="+mn-ea"/>
        </a:defRPr>
      </a:lvl6pPr>
      <a:lvl7pPr marL="2971800" indent="-228600" algn="l" rtl="0" eaLnBrk="1" fontAlgn="base" hangingPunct="1">
        <a:spcBef>
          <a:spcPct val="20000"/>
        </a:spcBef>
        <a:spcAft>
          <a:spcPct val="0"/>
        </a:spcAft>
        <a:buChar char="»"/>
        <a:defRPr sz="1600">
          <a:solidFill>
            <a:schemeClr val="tx1"/>
          </a:solidFill>
          <a:latin typeface="+mn-lt"/>
          <a:ea typeface="+mn-ea"/>
        </a:defRPr>
      </a:lvl7pPr>
      <a:lvl8pPr marL="3429000" indent="-228600" algn="l" rtl="0" eaLnBrk="1" fontAlgn="base" hangingPunct="1">
        <a:spcBef>
          <a:spcPct val="20000"/>
        </a:spcBef>
        <a:spcAft>
          <a:spcPct val="0"/>
        </a:spcAft>
        <a:buChar char="»"/>
        <a:defRPr sz="1600">
          <a:solidFill>
            <a:schemeClr val="tx1"/>
          </a:solidFill>
          <a:latin typeface="+mn-lt"/>
          <a:ea typeface="+mn-ea"/>
        </a:defRPr>
      </a:lvl8pPr>
      <a:lvl9pPr marL="3886200" indent="-228600" algn="l" rtl="0" eaLnBrk="1" fontAlgn="base" hangingPunct="1">
        <a:spcBef>
          <a:spcPct val="20000"/>
        </a:spcBef>
        <a:spcAft>
          <a:spcPct val="0"/>
        </a:spcAft>
        <a:buChar char="»"/>
        <a:defRPr sz="16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Udviklingshospital Bornholm – patientens situation styrer forløbet</a:t>
            </a:r>
            <a:endParaRPr lang="da-DK" dirty="0"/>
          </a:p>
        </p:txBody>
      </p:sp>
      <p:sp>
        <p:nvSpPr>
          <p:cNvPr id="3" name="Undertitel 2"/>
          <p:cNvSpPr>
            <a:spLocks noGrp="1"/>
          </p:cNvSpPr>
          <p:nvPr>
            <p:ph type="subTitle" idx="1"/>
          </p:nvPr>
        </p:nvSpPr>
        <p:spPr>
          <a:xfrm>
            <a:off x="1371600" y="5301208"/>
            <a:ext cx="6400800" cy="688728"/>
          </a:xfrm>
        </p:spPr>
        <p:txBody>
          <a:bodyPr/>
          <a:lstStyle/>
          <a:p>
            <a:r>
              <a:rPr lang="da-DK" sz="1800" dirty="0" smtClean="0"/>
              <a:t>Jonas Egebart, formand for </a:t>
            </a:r>
            <a:r>
              <a:rPr lang="da-DK" sz="1800" dirty="0" err="1" smtClean="0"/>
              <a:t>Advisory</a:t>
            </a:r>
            <a:r>
              <a:rPr lang="da-DK" sz="1800" dirty="0" smtClean="0"/>
              <a:t> Board for udviklingshospitalet og vicedirektør for Bornholms Hospital</a:t>
            </a:r>
            <a:endParaRPr lang="da-DK" sz="1800" dirty="0"/>
          </a:p>
        </p:txBody>
      </p:sp>
      <p:sp>
        <p:nvSpPr>
          <p:cNvPr id="4" name="Pladsholder til tekst 3"/>
          <p:cNvSpPr>
            <a:spLocks noGrp="1"/>
          </p:cNvSpPr>
          <p:nvPr>
            <p:ph type="body" sz="quarter" idx="13"/>
          </p:nvPr>
        </p:nvSpPr>
        <p:spPr/>
        <p:txBody>
          <a:bodyPr/>
          <a:lstStyle/>
          <a:p>
            <a:r>
              <a:rPr lang="da-DK" dirty="0" smtClean="0"/>
              <a:t>Udviklingshospital Bornholm</a:t>
            </a:r>
            <a:endParaRPr lang="da-DK" dirty="0"/>
          </a:p>
        </p:txBody>
      </p:sp>
      <p:sp>
        <p:nvSpPr>
          <p:cNvPr id="7" name="Pladsholder til diasnummer 6"/>
          <p:cNvSpPr>
            <a:spLocks noGrp="1"/>
          </p:cNvSpPr>
          <p:nvPr>
            <p:ph type="sldNum" sz="quarter" idx="12"/>
          </p:nvPr>
        </p:nvSpPr>
        <p:spPr/>
        <p:txBody>
          <a:bodyPr/>
          <a:lstStyle/>
          <a:p>
            <a:fld id="{667EC89C-17A0-4E64-A6D2-B825673CEEDF}" type="slidenum">
              <a:rPr lang="da-DK" smtClean="0"/>
              <a:t>1</a:t>
            </a:fld>
            <a:endParaRPr lang="da-DK" dirty="0"/>
          </a:p>
        </p:txBody>
      </p:sp>
    </p:spTree>
    <p:extLst>
      <p:ext uri="{BB962C8B-B14F-4D97-AF65-F5344CB8AC3E}">
        <p14:creationId xmlns:p14="http://schemas.microsoft.com/office/powerpoint/2010/main" val="6135637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sp>
        <p:nvSpPr>
          <p:cNvPr id="3" name="Pladsholder til dato 2"/>
          <p:cNvSpPr>
            <a:spLocks noGrp="1"/>
          </p:cNvSpPr>
          <p:nvPr>
            <p:ph type="dt" sz="half" idx="10"/>
          </p:nvPr>
        </p:nvSpPr>
        <p:spPr/>
        <p:txBody>
          <a:bodyPr/>
          <a:lstStyle/>
          <a:p>
            <a:r>
              <a:rPr lang="da-DK" smtClean="0"/>
              <a:t>Navn (Sidehoved/fod)</a:t>
            </a:r>
            <a:endParaRPr lang="da-DK" dirty="0"/>
          </a:p>
        </p:txBody>
      </p:sp>
      <p:sp>
        <p:nvSpPr>
          <p:cNvPr id="4" name="Pladsholder til sidefod 3"/>
          <p:cNvSpPr>
            <a:spLocks noGrp="1"/>
          </p:cNvSpPr>
          <p:nvPr>
            <p:ph type="ftr" sz="quarter" idx="11"/>
          </p:nvPr>
        </p:nvSpPr>
        <p:spPr/>
        <p:txBody>
          <a:bodyPr/>
          <a:lstStyle/>
          <a:p>
            <a:r>
              <a:rPr lang="da-DK" smtClean="0"/>
              <a:t>Titel/beskrivelse (Sidehoved/fod)</a:t>
            </a:r>
            <a:endParaRPr lang="da-DK" dirty="0"/>
          </a:p>
        </p:txBody>
      </p:sp>
      <p:sp>
        <p:nvSpPr>
          <p:cNvPr id="5" name="Pladsholder til diasnummer 4"/>
          <p:cNvSpPr>
            <a:spLocks noGrp="1"/>
          </p:cNvSpPr>
          <p:nvPr>
            <p:ph type="sldNum" sz="quarter" idx="12"/>
          </p:nvPr>
        </p:nvSpPr>
        <p:spPr/>
        <p:txBody>
          <a:bodyPr/>
          <a:lstStyle/>
          <a:p>
            <a:fld id="{667EC89C-17A0-4E64-A6D2-B825673CEEDF}" type="slidenum">
              <a:rPr lang="da-DK" smtClean="0"/>
              <a:t>10</a:t>
            </a:fld>
            <a:endParaRPr lang="da-DK" dirty="0"/>
          </a:p>
        </p:txBody>
      </p:sp>
      <p:sp>
        <p:nvSpPr>
          <p:cNvPr id="6" name="Pladsholder til indhold 5"/>
          <p:cNvSpPr>
            <a:spLocks noGrp="1"/>
          </p:cNvSpPr>
          <p:nvPr>
            <p:ph sz="quarter" idx="13"/>
          </p:nvPr>
        </p:nvSpPr>
        <p:spPr/>
        <p:txBody>
          <a:bodyPr/>
          <a:lstStyle/>
          <a:p>
            <a:endParaRPr lang="da-DK"/>
          </a:p>
        </p:txBody>
      </p:sp>
      <p:sp>
        <p:nvSpPr>
          <p:cNvPr id="7" name="Pladsholder til tekst 6"/>
          <p:cNvSpPr>
            <a:spLocks noGrp="1"/>
          </p:cNvSpPr>
          <p:nvPr>
            <p:ph type="body" sz="quarter" idx="14"/>
          </p:nvPr>
        </p:nvSpPr>
        <p:spPr/>
        <p:txBody>
          <a:bodyPr/>
          <a:lstStyle/>
          <a:p>
            <a:endParaRPr lang="da-DK"/>
          </a:p>
        </p:txBody>
      </p:sp>
      <p:pic>
        <p:nvPicPr>
          <p:cNvPr id="6146" name="2E6D879E-7495-4C89-909A-57DF74978C46" descr="2E6D879E-7495-4C89-909A-57DF74978C4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6000000">
            <a:off x="2326831" y="1065657"/>
            <a:ext cx="5184576" cy="3862591"/>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ktangel 8"/>
          <p:cNvSpPr/>
          <p:nvPr/>
        </p:nvSpPr>
        <p:spPr>
          <a:xfrm>
            <a:off x="872683" y="4725144"/>
            <a:ext cx="9649072" cy="1015663"/>
          </a:xfrm>
          <a:prstGeom prst="rect">
            <a:avLst/>
          </a:prstGeom>
          <a:solidFill>
            <a:srgbClr val="FFFFFF">
              <a:alpha val="69804"/>
            </a:srgbClr>
          </a:solidFill>
          <a:ln>
            <a:noFill/>
          </a:ln>
        </p:spPr>
        <p:style>
          <a:lnRef idx="2">
            <a:schemeClr val="dk1"/>
          </a:lnRef>
          <a:fillRef idx="1">
            <a:schemeClr val="lt1"/>
          </a:fillRef>
          <a:effectRef idx="0">
            <a:schemeClr val="dk1"/>
          </a:effectRef>
          <a:fontRef idx="minor">
            <a:schemeClr val="dk1"/>
          </a:fontRef>
        </p:style>
        <p:txBody>
          <a:bodyPr wrap="square">
            <a:spAutoFit/>
          </a:bodyPr>
          <a:lstStyle/>
          <a:p>
            <a:r>
              <a:rPr lang="da-DK" sz="2400" b="1" dirty="0" smtClean="0"/>
              <a:t>Bedre </a:t>
            </a:r>
            <a:r>
              <a:rPr lang="da-DK" sz="2400" b="1" dirty="0"/>
              <a:t>overblik over, hvad der skal ske og </a:t>
            </a:r>
            <a:r>
              <a:rPr lang="da-DK" sz="2400" b="1" dirty="0" smtClean="0"/>
              <a:t>hvornår</a:t>
            </a:r>
          </a:p>
          <a:p>
            <a:r>
              <a:rPr lang="da-DK" i="1" dirty="0" smtClean="0"/>
              <a:t>”Blev </a:t>
            </a:r>
            <a:r>
              <a:rPr lang="da-DK" i="1" dirty="0"/>
              <a:t>du løbende informeret om, hvad der skulle foregå?” </a:t>
            </a:r>
          </a:p>
          <a:p>
            <a:pPr>
              <a:spcAft>
                <a:spcPts val="0"/>
              </a:spcAft>
            </a:pPr>
            <a:r>
              <a:rPr lang="da-DK" i="1" dirty="0" smtClean="0"/>
              <a:t>”</a:t>
            </a:r>
            <a:r>
              <a:rPr lang="da-DK" i="1" dirty="0"/>
              <a:t>Tog personalet hensyn til dine behov ved planlægningen af din udskrivelse</a:t>
            </a:r>
            <a:r>
              <a:rPr lang="da-DK" i="1" dirty="0" smtClean="0"/>
              <a:t>?”</a:t>
            </a:r>
            <a:endParaRPr lang="da-DK" i="1" dirty="0"/>
          </a:p>
        </p:txBody>
      </p:sp>
    </p:spTree>
    <p:extLst>
      <p:ext uri="{BB962C8B-B14F-4D97-AF65-F5344CB8AC3E}">
        <p14:creationId xmlns:p14="http://schemas.microsoft.com/office/powerpoint/2010/main" val="22306785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sp>
        <p:nvSpPr>
          <p:cNvPr id="3" name="Pladsholder til dato 2"/>
          <p:cNvSpPr>
            <a:spLocks noGrp="1"/>
          </p:cNvSpPr>
          <p:nvPr>
            <p:ph type="dt" sz="half" idx="10"/>
          </p:nvPr>
        </p:nvSpPr>
        <p:spPr/>
        <p:txBody>
          <a:bodyPr/>
          <a:lstStyle/>
          <a:p>
            <a:r>
              <a:rPr lang="da-DK" smtClean="0"/>
              <a:t>Navn (Sidehoved/fod)</a:t>
            </a:r>
            <a:endParaRPr lang="da-DK" dirty="0"/>
          </a:p>
        </p:txBody>
      </p:sp>
      <p:sp>
        <p:nvSpPr>
          <p:cNvPr id="4" name="Pladsholder til sidefod 3"/>
          <p:cNvSpPr>
            <a:spLocks noGrp="1"/>
          </p:cNvSpPr>
          <p:nvPr>
            <p:ph type="ftr" sz="quarter" idx="11"/>
          </p:nvPr>
        </p:nvSpPr>
        <p:spPr/>
        <p:txBody>
          <a:bodyPr/>
          <a:lstStyle/>
          <a:p>
            <a:r>
              <a:rPr lang="da-DK" smtClean="0"/>
              <a:t>Titel/beskrivelse (Sidehoved/fod)</a:t>
            </a:r>
            <a:endParaRPr lang="da-DK" dirty="0"/>
          </a:p>
        </p:txBody>
      </p:sp>
      <p:sp>
        <p:nvSpPr>
          <p:cNvPr id="5" name="Pladsholder til diasnummer 4"/>
          <p:cNvSpPr>
            <a:spLocks noGrp="1"/>
          </p:cNvSpPr>
          <p:nvPr>
            <p:ph type="sldNum" sz="quarter" idx="12"/>
          </p:nvPr>
        </p:nvSpPr>
        <p:spPr/>
        <p:txBody>
          <a:bodyPr/>
          <a:lstStyle/>
          <a:p>
            <a:fld id="{667EC89C-17A0-4E64-A6D2-B825673CEEDF}" type="slidenum">
              <a:rPr lang="da-DK" smtClean="0"/>
              <a:t>11</a:t>
            </a:fld>
            <a:endParaRPr lang="da-DK" dirty="0"/>
          </a:p>
        </p:txBody>
      </p:sp>
      <p:sp>
        <p:nvSpPr>
          <p:cNvPr id="6" name="Pladsholder til indhold 5"/>
          <p:cNvSpPr>
            <a:spLocks noGrp="1"/>
          </p:cNvSpPr>
          <p:nvPr>
            <p:ph sz="quarter" idx="13"/>
          </p:nvPr>
        </p:nvSpPr>
        <p:spPr/>
        <p:txBody>
          <a:bodyPr/>
          <a:lstStyle/>
          <a:p>
            <a:endParaRPr lang="da-DK"/>
          </a:p>
        </p:txBody>
      </p:sp>
      <p:sp>
        <p:nvSpPr>
          <p:cNvPr id="7" name="Pladsholder til tekst 6"/>
          <p:cNvSpPr>
            <a:spLocks noGrp="1"/>
          </p:cNvSpPr>
          <p:nvPr>
            <p:ph type="body" sz="quarter" idx="14"/>
          </p:nvPr>
        </p:nvSpPr>
        <p:spPr/>
        <p:txBody>
          <a:bodyPr/>
          <a:lstStyle/>
          <a:p>
            <a:endParaRPr lang="da-DK"/>
          </a:p>
        </p:txBody>
      </p:sp>
      <p:pic>
        <p:nvPicPr>
          <p:cNvPr id="9218" name="A7ACBE74-0102-4EFE-8DCA-67FEC308605A" descr="A7ACBE74-0102-4EFE-8DCA-67FEC308605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080000" cy="75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ktangel 8"/>
          <p:cNvSpPr/>
          <p:nvPr/>
        </p:nvSpPr>
        <p:spPr>
          <a:xfrm>
            <a:off x="683568" y="5733256"/>
            <a:ext cx="7488832" cy="738664"/>
          </a:xfrm>
          <a:prstGeom prst="rect">
            <a:avLst/>
          </a:prstGeom>
          <a:solidFill>
            <a:srgbClr val="FFFFFF">
              <a:alpha val="69804"/>
            </a:srgbClr>
          </a:solidFill>
          <a:ln>
            <a:noFill/>
          </a:ln>
        </p:spPr>
        <p:style>
          <a:lnRef idx="2">
            <a:schemeClr val="dk1"/>
          </a:lnRef>
          <a:fillRef idx="1">
            <a:schemeClr val="lt1"/>
          </a:fillRef>
          <a:effectRef idx="0">
            <a:schemeClr val="dk1"/>
          </a:effectRef>
          <a:fontRef idx="minor">
            <a:schemeClr val="dk1"/>
          </a:fontRef>
        </p:style>
        <p:txBody>
          <a:bodyPr wrap="square">
            <a:spAutoFit/>
          </a:bodyPr>
          <a:lstStyle/>
          <a:p>
            <a:r>
              <a:rPr lang="da-DK" sz="2400" b="1" dirty="0"/>
              <a:t>Bedre fysiske rammer</a:t>
            </a:r>
          </a:p>
          <a:p>
            <a:pPr>
              <a:spcAft>
                <a:spcPts val="0"/>
              </a:spcAft>
            </a:pPr>
            <a:r>
              <a:rPr lang="da-DK" i="1" dirty="0"/>
              <a:t>&gt; 90 % oplever de fysiske rammer </a:t>
            </a:r>
            <a:r>
              <a:rPr lang="da-DK" i="1" dirty="0" smtClean="0"/>
              <a:t>som </a:t>
            </a:r>
            <a:r>
              <a:rPr lang="da-DK" i="1" dirty="0"/>
              <a:t>venlige og imødekommende</a:t>
            </a:r>
          </a:p>
        </p:txBody>
      </p:sp>
    </p:spTree>
    <p:extLst>
      <p:ext uri="{BB962C8B-B14F-4D97-AF65-F5344CB8AC3E}">
        <p14:creationId xmlns:p14="http://schemas.microsoft.com/office/powerpoint/2010/main" val="40050380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sp>
        <p:nvSpPr>
          <p:cNvPr id="3" name="Pladsholder til dato 2"/>
          <p:cNvSpPr>
            <a:spLocks noGrp="1"/>
          </p:cNvSpPr>
          <p:nvPr>
            <p:ph type="dt" sz="half" idx="10"/>
          </p:nvPr>
        </p:nvSpPr>
        <p:spPr/>
        <p:txBody>
          <a:bodyPr/>
          <a:lstStyle/>
          <a:p>
            <a:r>
              <a:rPr lang="da-DK" smtClean="0"/>
              <a:t>Navn (Sidehoved/fod)</a:t>
            </a:r>
            <a:endParaRPr lang="da-DK" dirty="0"/>
          </a:p>
        </p:txBody>
      </p:sp>
      <p:sp>
        <p:nvSpPr>
          <p:cNvPr id="4" name="Pladsholder til sidefod 3"/>
          <p:cNvSpPr>
            <a:spLocks noGrp="1"/>
          </p:cNvSpPr>
          <p:nvPr>
            <p:ph type="ftr" sz="quarter" idx="11"/>
          </p:nvPr>
        </p:nvSpPr>
        <p:spPr/>
        <p:txBody>
          <a:bodyPr/>
          <a:lstStyle/>
          <a:p>
            <a:r>
              <a:rPr lang="da-DK" smtClean="0"/>
              <a:t>Titel/beskrivelse (Sidehoved/fod)</a:t>
            </a:r>
            <a:endParaRPr lang="da-DK" dirty="0"/>
          </a:p>
        </p:txBody>
      </p:sp>
      <p:sp>
        <p:nvSpPr>
          <p:cNvPr id="5" name="Pladsholder til diasnummer 4"/>
          <p:cNvSpPr>
            <a:spLocks noGrp="1"/>
          </p:cNvSpPr>
          <p:nvPr>
            <p:ph type="sldNum" sz="quarter" idx="12"/>
          </p:nvPr>
        </p:nvSpPr>
        <p:spPr/>
        <p:txBody>
          <a:bodyPr/>
          <a:lstStyle/>
          <a:p>
            <a:fld id="{667EC89C-17A0-4E64-A6D2-B825673CEEDF}" type="slidenum">
              <a:rPr lang="da-DK" smtClean="0"/>
              <a:t>12</a:t>
            </a:fld>
            <a:endParaRPr lang="da-DK" dirty="0"/>
          </a:p>
        </p:txBody>
      </p:sp>
      <p:sp>
        <p:nvSpPr>
          <p:cNvPr id="6" name="Pladsholder til indhold 5"/>
          <p:cNvSpPr>
            <a:spLocks noGrp="1"/>
          </p:cNvSpPr>
          <p:nvPr>
            <p:ph sz="quarter" idx="13"/>
          </p:nvPr>
        </p:nvSpPr>
        <p:spPr/>
        <p:txBody>
          <a:bodyPr/>
          <a:lstStyle/>
          <a:p>
            <a:endParaRPr lang="da-DK"/>
          </a:p>
        </p:txBody>
      </p:sp>
      <p:sp>
        <p:nvSpPr>
          <p:cNvPr id="7" name="Pladsholder til tekst 6"/>
          <p:cNvSpPr>
            <a:spLocks noGrp="1"/>
          </p:cNvSpPr>
          <p:nvPr>
            <p:ph type="body" sz="quarter" idx="14"/>
          </p:nvPr>
        </p:nvSpPr>
        <p:spPr/>
        <p:txBody>
          <a:bodyPr/>
          <a:lstStyle/>
          <a:p>
            <a:endParaRPr lang="da-DK"/>
          </a:p>
        </p:txBody>
      </p:sp>
      <p:pic>
        <p:nvPicPr>
          <p:cNvPr id="7170" name="Picture 2" descr="Stock foto af 'Arlington Cemeter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66" y="3691"/>
            <a:ext cx="10230310" cy="6854309"/>
          </a:xfrm>
          <a:prstGeom prst="rect">
            <a:avLst/>
          </a:prstGeom>
          <a:noFill/>
          <a:extLst>
            <a:ext uri="{909E8E84-426E-40DD-AFC4-6F175D3DCCD1}">
              <a14:hiddenFill xmlns:a14="http://schemas.microsoft.com/office/drawing/2010/main">
                <a:solidFill>
                  <a:srgbClr val="FFFFFF"/>
                </a:solidFill>
              </a14:hiddenFill>
            </a:ext>
          </a:extLst>
        </p:spPr>
      </p:pic>
      <p:sp>
        <p:nvSpPr>
          <p:cNvPr id="9" name="Rektangel 8"/>
          <p:cNvSpPr/>
          <p:nvPr/>
        </p:nvSpPr>
        <p:spPr>
          <a:xfrm>
            <a:off x="426255" y="5445224"/>
            <a:ext cx="7416824" cy="738664"/>
          </a:xfrm>
          <a:prstGeom prst="rect">
            <a:avLst/>
          </a:prstGeom>
          <a:solidFill>
            <a:srgbClr val="FFFFFF">
              <a:alpha val="69804"/>
            </a:srgbClr>
          </a:solidFill>
          <a:ln>
            <a:noFill/>
          </a:ln>
        </p:spPr>
        <p:style>
          <a:lnRef idx="2">
            <a:schemeClr val="dk1"/>
          </a:lnRef>
          <a:fillRef idx="1">
            <a:schemeClr val="lt1"/>
          </a:fillRef>
          <a:effectRef idx="0">
            <a:schemeClr val="dk1"/>
          </a:effectRef>
          <a:fontRef idx="minor">
            <a:schemeClr val="dk1"/>
          </a:fontRef>
        </p:style>
        <p:txBody>
          <a:bodyPr wrap="square">
            <a:spAutoFit/>
          </a:bodyPr>
          <a:lstStyle/>
          <a:p>
            <a:r>
              <a:rPr lang="da-DK" sz="2400" b="1" dirty="0"/>
              <a:t>Følg patienternes præference i den sidste levetid</a:t>
            </a:r>
          </a:p>
          <a:p>
            <a:pPr>
              <a:spcAft>
                <a:spcPts val="0"/>
              </a:spcAft>
            </a:pPr>
            <a:r>
              <a:rPr lang="da-DK" i="1" dirty="0"/>
              <a:t>5 % færre </a:t>
            </a:r>
            <a:r>
              <a:rPr lang="da-DK" i="1" dirty="0" smtClean="0"/>
              <a:t>dødsfald </a:t>
            </a:r>
            <a:r>
              <a:rPr lang="da-DK" i="1" dirty="0"/>
              <a:t>hos palliative/terminale patienter på hospitalet</a:t>
            </a:r>
            <a:endParaRPr lang="da-DK" dirty="0"/>
          </a:p>
        </p:txBody>
      </p:sp>
    </p:spTree>
    <p:extLst>
      <p:ext uri="{BB962C8B-B14F-4D97-AF65-F5344CB8AC3E}">
        <p14:creationId xmlns:p14="http://schemas.microsoft.com/office/powerpoint/2010/main" val="4663564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31640" y="404665"/>
            <a:ext cx="7092000" cy="1008112"/>
          </a:xfrm>
        </p:spPr>
        <p:txBody>
          <a:bodyPr/>
          <a:lstStyle/>
          <a:p>
            <a:r>
              <a:rPr lang="da-DK" dirty="0" smtClean="0"/>
              <a:t>Indsatser og mål</a:t>
            </a:r>
            <a:endParaRPr lang="da-DK" dirty="0"/>
          </a:p>
        </p:txBody>
      </p:sp>
      <p:sp>
        <p:nvSpPr>
          <p:cNvPr id="5" name="Pladsholder til diasnummer 4"/>
          <p:cNvSpPr>
            <a:spLocks noGrp="1"/>
          </p:cNvSpPr>
          <p:nvPr>
            <p:ph type="sldNum" sz="quarter" idx="12"/>
          </p:nvPr>
        </p:nvSpPr>
        <p:spPr/>
        <p:txBody>
          <a:bodyPr/>
          <a:lstStyle/>
          <a:p>
            <a:fld id="{667EC89C-17A0-4E64-A6D2-B825673CEEDF}" type="slidenum">
              <a:rPr lang="da-DK" smtClean="0"/>
              <a:t>13</a:t>
            </a:fld>
            <a:endParaRPr lang="da-DK" dirty="0"/>
          </a:p>
        </p:txBody>
      </p:sp>
      <p:sp>
        <p:nvSpPr>
          <p:cNvPr id="6" name="Pladsholder til indhold 5"/>
          <p:cNvSpPr>
            <a:spLocks noGrp="1"/>
          </p:cNvSpPr>
          <p:nvPr>
            <p:ph sz="quarter" idx="13"/>
          </p:nvPr>
        </p:nvSpPr>
        <p:spPr>
          <a:xfrm>
            <a:off x="1331640" y="1844824"/>
            <a:ext cx="7091363" cy="3816425"/>
          </a:xfrm>
        </p:spPr>
        <p:txBody>
          <a:bodyPr/>
          <a:lstStyle/>
          <a:p>
            <a:pPr marL="0" indent="0">
              <a:spcAft>
                <a:spcPts val="0"/>
              </a:spcAft>
              <a:buNone/>
            </a:pPr>
            <a:r>
              <a:rPr lang="da-DK" sz="1600" b="1" dirty="0" smtClean="0"/>
              <a:t>Fælles og Fleksible ambulatorier</a:t>
            </a:r>
          </a:p>
          <a:p>
            <a:pPr>
              <a:spcAft>
                <a:spcPts val="0"/>
              </a:spcAft>
            </a:pPr>
            <a:r>
              <a:rPr lang="da-DK" sz="1200" i="1" dirty="0"/>
              <a:t>5 % reduktion af antal ambulatorie-fremmøder for de inkluderede </a:t>
            </a:r>
            <a:r>
              <a:rPr lang="da-DK" sz="1200" i="1" dirty="0" smtClean="0"/>
              <a:t>patienter</a:t>
            </a:r>
          </a:p>
          <a:p>
            <a:pPr>
              <a:spcAft>
                <a:spcPts val="0"/>
              </a:spcAft>
            </a:pPr>
            <a:r>
              <a:rPr lang="da-DK" sz="1200" i="1" dirty="0"/>
              <a:t>15 % øgning i antal telefonkonsultationer for de inkluderede patienter</a:t>
            </a:r>
          </a:p>
          <a:p>
            <a:pPr>
              <a:spcAft>
                <a:spcPts val="0"/>
              </a:spcAft>
            </a:pPr>
            <a:r>
              <a:rPr lang="da-DK" sz="1200" i="1" dirty="0" smtClean="0"/>
              <a:t>Kvalitativt </a:t>
            </a:r>
            <a:r>
              <a:rPr lang="da-DK" sz="1200" i="1" dirty="0"/>
              <a:t>mål: Patienterne oplever, at antallet af ambulante besøg er passende</a:t>
            </a:r>
          </a:p>
          <a:p>
            <a:pPr>
              <a:spcAft>
                <a:spcPts val="0"/>
              </a:spcAft>
            </a:pPr>
            <a:r>
              <a:rPr lang="da-DK" sz="1200" i="1" dirty="0"/>
              <a:t>Kvalitativt mål: Patienterne oplever, at deres besøg i ambulatoriet var godt tilrettelagt</a:t>
            </a:r>
          </a:p>
          <a:p>
            <a:pPr marL="0" indent="0">
              <a:spcAft>
                <a:spcPts val="0"/>
              </a:spcAft>
              <a:buNone/>
            </a:pPr>
            <a:endParaRPr lang="da-DK" sz="1200" dirty="0" smtClean="0"/>
          </a:p>
          <a:p>
            <a:pPr marL="0" indent="0">
              <a:spcAft>
                <a:spcPts val="0"/>
              </a:spcAft>
              <a:buNone/>
            </a:pPr>
            <a:endParaRPr lang="da-DK" sz="1200" dirty="0" smtClean="0"/>
          </a:p>
          <a:p>
            <a:pPr marL="0" indent="0">
              <a:spcAft>
                <a:spcPts val="0"/>
              </a:spcAft>
              <a:buNone/>
            </a:pPr>
            <a:r>
              <a:rPr lang="da-DK" sz="1600" b="1" dirty="0" smtClean="0"/>
              <a:t>Ny visitationsform for akutte patienter</a:t>
            </a:r>
          </a:p>
          <a:p>
            <a:pPr>
              <a:spcAft>
                <a:spcPts val="0"/>
              </a:spcAft>
            </a:pPr>
            <a:r>
              <a:rPr lang="da-DK" sz="1200" i="1" dirty="0"/>
              <a:t>5 % reduktion i akutte indlæggelser for kendte patienter</a:t>
            </a:r>
          </a:p>
          <a:p>
            <a:pPr>
              <a:spcAft>
                <a:spcPts val="0"/>
              </a:spcAft>
            </a:pPr>
            <a:r>
              <a:rPr lang="da-DK" sz="1200" i="1" dirty="0"/>
              <a:t>Kvalitativt mål: Patienter oplever at få det rette tilbud.</a:t>
            </a:r>
            <a:endParaRPr lang="da-DK" sz="1200" dirty="0"/>
          </a:p>
          <a:p>
            <a:pPr marL="0" indent="0">
              <a:spcAft>
                <a:spcPts val="0"/>
              </a:spcAft>
              <a:buNone/>
            </a:pPr>
            <a:endParaRPr lang="da-DK" sz="1200" b="1" dirty="0" smtClean="0"/>
          </a:p>
          <a:p>
            <a:pPr marL="0" indent="0">
              <a:spcAft>
                <a:spcPts val="0"/>
              </a:spcAft>
              <a:buNone/>
            </a:pPr>
            <a:endParaRPr lang="da-DK" sz="1200" b="1" dirty="0" smtClean="0"/>
          </a:p>
          <a:p>
            <a:pPr marL="0" indent="0">
              <a:spcAft>
                <a:spcPts val="0"/>
              </a:spcAft>
              <a:buNone/>
            </a:pPr>
            <a:r>
              <a:rPr lang="da-DK" sz="1600" b="1" dirty="0" smtClean="0"/>
              <a:t>Fælles ansvar for indlæggelse og udskrivelse for udvalgte patienter mellem hospital, kommune og almen praksis</a:t>
            </a:r>
          </a:p>
          <a:p>
            <a:pPr>
              <a:spcAft>
                <a:spcPts val="0"/>
              </a:spcAft>
            </a:pPr>
            <a:r>
              <a:rPr lang="da-DK" sz="1200" i="1" dirty="0"/>
              <a:t>10 % reduktion af akutte genindlæggelser indenfor 30 dage for den afgrænsede patientkategori</a:t>
            </a:r>
            <a:r>
              <a:rPr lang="da-DK" sz="1200" i="1" dirty="0" smtClean="0"/>
              <a:t>.</a:t>
            </a:r>
          </a:p>
          <a:p>
            <a:pPr>
              <a:spcAft>
                <a:spcPts val="0"/>
              </a:spcAft>
            </a:pPr>
            <a:r>
              <a:rPr lang="da-DK" sz="1200" i="1" dirty="0"/>
              <a:t>Kvalitativt mål: Patienter oplever sammenhæng i deres forløb.</a:t>
            </a:r>
            <a:endParaRPr lang="da-DK" sz="1200" dirty="0"/>
          </a:p>
          <a:p>
            <a:pPr>
              <a:spcAft>
                <a:spcPts val="0"/>
              </a:spcAft>
            </a:pPr>
            <a:r>
              <a:rPr lang="da-DK" sz="1200" i="1" dirty="0"/>
              <a:t>Kvalitativt mål: Patienter er trygge ved udskrivelse fra hospital.</a:t>
            </a:r>
            <a:endParaRPr lang="da-DK" sz="1200" dirty="0"/>
          </a:p>
          <a:p>
            <a:pPr marL="0" indent="0">
              <a:spcAft>
                <a:spcPts val="0"/>
              </a:spcAft>
              <a:buNone/>
            </a:pPr>
            <a:r>
              <a:rPr lang="da-DK" sz="1600" b="1" dirty="0" smtClean="0"/>
              <a:t/>
            </a:r>
            <a:br>
              <a:rPr lang="da-DK" sz="1600" b="1" dirty="0" smtClean="0"/>
            </a:br>
            <a:r>
              <a:rPr lang="da-DK" sz="1200" i="1" dirty="0" smtClean="0"/>
              <a:t/>
            </a:r>
            <a:br>
              <a:rPr lang="da-DK" sz="1200" i="1" dirty="0" smtClean="0"/>
            </a:br>
            <a:endParaRPr lang="da-DK" sz="1200" dirty="0"/>
          </a:p>
          <a:p>
            <a:pPr marL="0" indent="0">
              <a:buNone/>
            </a:pPr>
            <a:endParaRPr lang="da-DK" sz="1600" dirty="0"/>
          </a:p>
          <a:p>
            <a:pPr marL="0" indent="0">
              <a:buNone/>
            </a:pPr>
            <a:endParaRPr lang="da-DK" sz="1600" dirty="0" smtClean="0"/>
          </a:p>
          <a:p>
            <a:pPr marL="0" indent="0">
              <a:buNone/>
            </a:pPr>
            <a:endParaRPr lang="da-DK" sz="1800" i="1" dirty="0" smtClean="0"/>
          </a:p>
          <a:p>
            <a:pPr marL="0" indent="0">
              <a:buNone/>
            </a:pPr>
            <a:endParaRPr lang="da-DK" sz="1800" dirty="0"/>
          </a:p>
        </p:txBody>
      </p:sp>
    </p:spTree>
    <p:extLst>
      <p:ext uri="{BB962C8B-B14F-4D97-AF65-F5344CB8AC3E}">
        <p14:creationId xmlns:p14="http://schemas.microsoft.com/office/powerpoint/2010/main" val="39994733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dsholder til diasnummer 4"/>
          <p:cNvSpPr>
            <a:spLocks noGrp="1"/>
          </p:cNvSpPr>
          <p:nvPr>
            <p:ph type="sldNum" sz="quarter" idx="12"/>
          </p:nvPr>
        </p:nvSpPr>
        <p:spPr/>
        <p:txBody>
          <a:bodyPr/>
          <a:lstStyle/>
          <a:p>
            <a:fld id="{667EC89C-17A0-4E64-A6D2-B825673CEEDF}" type="slidenum">
              <a:rPr lang="da-DK" smtClean="0"/>
              <a:t>14</a:t>
            </a:fld>
            <a:endParaRPr lang="da-DK" dirty="0"/>
          </a:p>
        </p:txBody>
      </p:sp>
      <p:sp>
        <p:nvSpPr>
          <p:cNvPr id="6" name="Pladsholder til indhold 5"/>
          <p:cNvSpPr>
            <a:spLocks noGrp="1"/>
          </p:cNvSpPr>
          <p:nvPr>
            <p:ph sz="quarter" idx="13"/>
          </p:nvPr>
        </p:nvSpPr>
        <p:spPr>
          <a:xfrm>
            <a:off x="1259632" y="980728"/>
            <a:ext cx="7272807" cy="4507261"/>
          </a:xfrm>
        </p:spPr>
        <p:txBody>
          <a:bodyPr/>
          <a:lstStyle/>
          <a:p>
            <a:pPr marL="0" indent="0">
              <a:spcAft>
                <a:spcPts val="0"/>
              </a:spcAft>
              <a:buNone/>
            </a:pPr>
            <a:r>
              <a:rPr lang="da-DK" sz="1600" b="1" dirty="0" smtClean="0"/>
              <a:t>Patientrapporterede oplysninger om behandlingsresultater – PROM</a:t>
            </a:r>
          </a:p>
          <a:p>
            <a:pPr>
              <a:spcAft>
                <a:spcPts val="0"/>
              </a:spcAft>
            </a:pPr>
            <a:r>
              <a:rPr lang="da-DK" sz="1200" i="1" dirty="0"/>
              <a:t>75 % af patienterne besvarer spørgeskema 6 mdr. efter operationsdatoen</a:t>
            </a:r>
            <a:r>
              <a:rPr lang="da-DK" sz="1200" i="1" dirty="0" smtClean="0"/>
              <a:t>.</a:t>
            </a:r>
          </a:p>
          <a:p>
            <a:pPr>
              <a:spcAft>
                <a:spcPts val="0"/>
              </a:spcAft>
            </a:pPr>
            <a:r>
              <a:rPr lang="da-DK" sz="1200" i="1" dirty="0"/>
              <a:t>x % af patienterne oplever, at deres funktionsniveau er bedre efter </a:t>
            </a:r>
            <a:r>
              <a:rPr lang="da-DK" sz="1200" i="1" dirty="0" smtClean="0"/>
              <a:t>behandling.</a:t>
            </a:r>
            <a:endParaRPr lang="da-DK" sz="1200" dirty="0"/>
          </a:p>
          <a:p>
            <a:pPr marL="0" indent="0">
              <a:spcAft>
                <a:spcPts val="0"/>
              </a:spcAft>
              <a:buNone/>
            </a:pPr>
            <a:endParaRPr lang="da-DK" sz="1200" b="1" dirty="0" smtClean="0"/>
          </a:p>
          <a:p>
            <a:pPr marL="0" indent="0">
              <a:spcAft>
                <a:spcPts val="0"/>
              </a:spcAft>
              <a:buNone/>
            </a:pPr>
            <a:endParaRPr lang="da-DK" sz="1200" b="1" dirty="0"/>
          </a:p>
          <a:p>
            <a:pPr marL="0" indent="0">
              <a:spcAft>
                <a:spcPts val="0"/>
              </a:spcAft>
              <a:buNone/>
            </a:pPr>
            <a:r>
              <a:rPr lang="da-DK" sz="1600" b="1" dirty="0" smtClean="0"/>
              <a:t>Bedre bestilling og brug af diagnostik</a:t>
            </a:r>
          </a:p>
          <a:p>
            <a:pPr>
              <a:spcAft>
                <a:spcPts val="0"/>
              </a:spcAft>
            </a:pPr>
            <a:r>
              <a:rPr lang="da-DK" sz="1200" i="1" dirty="0"/>
              <a:t>2 % reduktion i antal specialanalyser udført på eksterne laboratorier, 3 % reduktion i antal radiologiske undersøgelser indenfor CT- MR- og ultralydsscanning.</a:t>
            </a:r>
          </a:p>
          <a:p>
            <a:pPr>
              <a:spcAft>
                <a:spcPts val="0"/>
              </a:spcAft>
            </a:pPr>
            <a:endParaRPr lang="da-DK" sz="1200" dirty="0" smtClean="0"/>
          </a:p>
          <a:p>
            <a:pPr marL="0" indent="0">
              <a:spcAft>
                <a:spcPts val="0"/>
              </a:spcAft>
              <a:buNone/>
            </a:pPr>
            <a:endParaRPr lang="da-DK" sz="1200" b="1" dirty="0"/>
          </a:p>
          <a:p>
            <a:pPr marL="0" indent="0">
              <a:spcAft>
                <a:spcPts val="0"/>
              </a:spcAft>
              <a:buNone/>
            </a:pPr>
            <a:r>
              <a:rPr lang="da-DK" sz="1600" b="1" dirty="0"/>
              <a:t>Bedre overblik over, hvad der skal ske og hvornår, herunder daglige aktiviteter, stuegang og udskrivelse</a:t>
            </a:r>
            <a:br>
              <a:rPr lang="da-DK" sz="1600" b="1" dirty="0"/>
            </a:br>
            <a:r>
              <a:rPr lang="da-DK" sz="1200" dirty="0"/>
              <a:t>På længere sigt ligger BOH over landsgennemsnittet på følgende tre LUP spørgsmål:  </a:t>
            </a:r>
          </a:p>
          <a:p>
            <a:pPr>
              <a:spcAft>
                <a:spcPts val="0"/>
              </a:spcAft>
            </a:pPr>
            <a:r>
              <a:rPr lang="da-DK" sz="1200" i="1" dirty="0"/>
              <a:t>”Blev du løbende informeret om, hvad der skulle foregå?” (Spørgsmål nr. 30 blandt akut indlagte) </a:t>
            </a:r>
            <a:endParaRPr lang="da-DK" sz="1200" dirty="0"/>
          </a:p>
          <a:p>
            <a:pPr>
              <a:spcAft>
                <a:spcPts val="0"/>
              </a:spcAft>
            </a:pPr>
            <a:r>
              <a:rPr lang="da-DK" sz="1200" i="1" dirty="0"/>
              <a:t>”Tog personalet hensyn til dine behov ved planlægningen af din udskrivelse?”  (Spørgsmål nr. 13 i planlagt indlagte og spørgsmål nr. 15 blandt akut indlagte).</a:t>
            </a:r>
            <a:endParaRPr lang="da-DK" sz="1200" dirty="0"/>
          </a:p>
          <a:p>
            <a:pPr>
              <a:spcAft>
                <a:spcPts val="0"/>
              </a:spcAft>
            </a:pPr>
            <a:r>
              <a:rPr lang="da-DK" sz="1200" i="1" dirty="0"/>
              <a:t>”Gav personalet (efter dit samtykke) dine pårørende mulighed for at deltage i beslutninger om din undersøgelse/behandling?” (Spørgsmål nr. 11 blandt planlagt indlagte og spørgsmål nr. 13 blandt akut indlagte).</a:t>
            </a:r>
            <a:endParaRPr lang="da-DK" sz="1200" dirty="0"/>
          </a:p>
          <a:p>
            <a:pPr>
              <a:spcAft>
                <a:spcPts val="0"/>
              </a:spcAft>
            </a:pPr>
            <a:r>
              <a:rPr lang="da-DK" sz="1200" i="1" dirty="0"/>
              <a:t>Kvalitativt mål: </a:t>
            </a:r>
            <a:r>
              <a:rPr lang="da-DK" sz="1200" dirty="0"/>
              <a:t>Patienterne oplever at have bedre overblik over deres dag under en indlæggelse.</a:t>
            </a:r>
          </a:p>
          <a:p>
            <a:pPr>
              <a:spcAft>
                <a:spcPts val="0"/>
              </a:spcAft>
            </a:pPr>
            <a:r>
              <a:rPr lang="da-DK" sz="1200" i="1" dirty="0"/>
              <a:t>Kvalitativt mål</a:t>
            </a:r>
            <a:r>
              <a:rPr lang="da-DK" sz="1200" dirty="0"/>
              <a:t>: De patienter, der ønsker inddragelse af deres pårørende, oplever, at der er fleksible rammer for pårørendedeltagelse i stuegang og udskrivelsessamtale. </a:t>
            </a:r>
          </a:p>
          <a:p>
            <a:pPr>
              <a:spcAft>
                <a:spcPts val="0"/>
              </a:spcAft>
            </a:pPr>
            <a:r>
              <a:rPr lang="da-DK" sz="1200" i="1" dirty="0"/>
              <a:t>Kvalitativt mål</a:t>
            </a:r>
            <a:r>
              <a:rPr lang="da-DK" sz="1200" dirty="0"/>
              <a:t>: Medarbejderne oplever, at de har overblik over planlagte daglige aktiviteter for patienten (fx undersøgelser, genoptræning), og at form og indhold af stuegang og udskrivelse muliggør, at de imødekommer patienternes ønsker og behov.     </a:t>
            </a:r>
            <a:endParaRPr lang="da-DK" sz="1600" dirty="0"/>
          </a:p>
          <a:p>
            <a:pPr marL="0" indent="0">
              <a:spcAft>
                <a:spcPts val="0"/>
              </a:spcAft>
              <a:buNone/>
            </a:pPr>
            <a:endParaRPr lang="da-DK" sz="1200" dirty="0"/>
          </a:p>
          <a:p>
            <a:pPr marL="0" indent="0">
              <a:buNone/>
            </a:pPr>
            <a:endParaRPr lang="da-DK" dirty="0"/>
          </a:p>
        </p:txBody>
      </p:sp>
    </p:spTree>
    <p:extLst>
      <p:ext uri="{BB962C8B-B14F-4D97-AF65-F5344CB8AC3E}">
        <p14:creationId xmlns:p14="http://schemas.microsoft.com/office/powerpoint/2010/main" val="23713572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dsholder til diasnummer 4"/>
          <p:cNvSpPr>
            <a:spLocks noGrp="1"/>
          </p:cNvSpPr>
          <p:nvPr>
            <p:ph type="sldNum" sz="quarter" idx="12"/>
          </p:nvPr>
        </p:nvSpPr>
        <p:spPr/>
        <p:txBody>
          <a:bodyPr/>
          <a:lstStyle/>
          <a:p>
            <a:fld id="{667EC89C-17A0-4E64-A6D2-B825673CEEDF}" type="slidenum">
              <a:rPr lang="da-DK" smtClean="0"/>
              <a:t>15</a:t>
            </a:fld>
            <a:endParaRPr lang="da-DK" dirty="0"/>
          </a:p>
        </p:txBody>
      </p:sp>
      <p:sp>
        <p:nvSpPr>
          <p:cNvPr id="8" name="Pladsholder til indhold 5"/>
          <p:cNvSpPr>
            <a:spLocks noGrp="1"/>
          </p:cNvSpPr>
          <p:nvPr>
            <p:ph sz="quarter" idx="13"/>
          </p:nvPr>
        </p:nvSpPr>
        <p:spPr>
          <a:xfrm>
            <a:off x="1368425" y="1484784"/>
            <a:ext cx="7091363" cy="4003205"/>
          </a:xfrm>
        </p:spPr>
        <p:txBody>
          <a:bodyPr/>
          <a:lstStyle/>
          <a:p>
            <a:pPr marL="0" indent="0">
              <a:spcAft>
                <a:spcPts val="0"/>
              </a:spcAft>
              <a:buNone/>
            </a:pPr>
            <a:r>
              <a:rPr lang="da-DK" sz="1600" b="1" dirty="0" smtClean="0"/>
              <a:t>Bedre fysiske rammer</a:t>
            </a:r>
          </a:p>
          <a:p>
            <a:pPr>
              <a:spcAft>
                <a:spcPts val="0"/>
              </a:spcAft>
            </a:pPr>
            <a:r>
              <a:rPr lang="da-DK" sz="1200" i="1" dirty="0"/>
              <a:t>&gt; 90 % oplever de fysiske rammer som venlige og imødekommende</a:t>
            </a:r>
          </a:p>
          <a:p>
            <a:pPr marL="0" indent="0">
              <a:spcAft>
                <a:spcPts val="0"/>
              </a:spcAft>
              <a:buNone/>
            </a:pPr>
            <a:endParaRPr lang="da-DK" sz="1200" i="1" dirty="0" smtClean="0"/>
          </a:p>
          <a:p>
            <a:pPr marL="0" indent="0">
              <a:spcAft>
                <a:spcPts val="0"/>
              </a:spcAft>
              <a:buNone/>
            </a:pPr>
            <a:endParaRPr lang="da-DK" sz="1200" i="1" dirty="0" smtClean="0"/>
          </a:p>
          <a:p>
            <a:pPr marL="0" indent="0">
              <a:spcAft>
                <a:spcPts val="0"/>
              </a:spcAft>
              <a:buNone/>
            </a:pPr>
            <a:r>
              <a:rPr lang="da-DK" sz="1600" b="1" dirty="0"/>
              <a:t>Følg patienternes præference i den sidste </a:t>
            </a:r>
            <a:r>
              <a:rPr lang="da-DK" sz="1600" b="1" dirty="0" smtClean="0"/>
              <a:t>levetid</a:t>
            </a:r>
          </a:p>
          <a:p>
            <a:pPr>
              <a:spcAft>
                <a:spcPts val="0"/>
              </a:spcAft>
            </a:pPr>
            <a:r>
              <a:rPr lang="da-DK" sz="1200" i="1" dirty="0"/>
              <a:t>5 % færre forventede dødsfald hos palliative/terminale patienter på hospitalet</a:t>
            </a:r>
            <a:endParaRPr lang="da-DK" sz="1200" dirty="0"/>
          </a:p>
          <a:p>
            <a:pPr>
              <a:spcAft>
                <a:spcPts val="0"/>
              </a:spcAft>
            </a:pPr>
            <a:r>
              <a:rPr lang="da-DK" sz="1200" i="1" dirty="0"/>
              <a:t>Kvalitativt mål</a:t>
            </a:r>
            <a:r>
              <a:rPr lang="da-DK" sz="1200" dirty="0"/>
              <a:t>: </a:t>
            </a:r>
            <a:r>
              <a:rPr lang="da-DK" sz="1200" i="1" dirty="0"/>
              <a:t>Patienterne og de pårørende oplever den sidste tid på den måde de havde ønsket det i kvalitative undersøgelser).</a:t>
            </a:r>
            <a:endParaRPr lang="da-DK" sz="1200" dirty="0"/>
          </a:p>
          <a:p>
            <a:pPr marL="0" indent="0">
              <a:spcAft>
                <a:spcPts val="0"/>
              </a:spcAft>
              <a:buNone/>
            </a:pPr>
            <a:endParaRPr lang="da-DK" sz="1600" b="1" i="1" dirty="0"/>
          </a:p>
          <a:p>
            <a:pPr marL="0" indent="0">
              <a:buNone/>
            </a:pPr>
            <a:endParaRPr lang="da-DK" sz="1200" i="1" dirty="0"/>
          </a:p>
          <a:p>
            <a:pPr marL="0" indent="0">
              <a:buNone/>
            </a:pPr>
            <a:endParaRPr lang="da-DK" dirty="0" smtClean="0"/>
          </a:p>
          <a:p>
            <a:pPr marL="0" indent="0" algn="ctr">
              <a:buNone/>
            </a:pPr>
            <a:r>
              <a:rPr lang="da-DK" b="1" dirty="0" smtClean="0"/>
              <a:t>Tværgående princip: Brugerinddragelse</a:t>
            </a:r>
            <a:endParaRPr lang="da-DK" b="1" dirty="0"/>
          </a:p>
        </p:txBody>
      </p:sp>
    </p:spTree>
    <p:extLst>
      <p:ext uri="{BB962C8B-B14F-4D97-AF65-F5344CB8AC3E}">
        <p14:creationId xmlns:p14="http://schemas.microsoft.com/office/powerpoint/2010/main" val="23666021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Spørgsmål om udviklingshospitalet? </a:t>
            </a:r>
            <a:endParaRPr lang="da-DK" dirty="0"/>
          </a:p>
        </p:txBody>
      </p:sp>
      <p:sp>
        <p:nvSpPr>
          <p:cNvPr id="3" name="Pladsholder til tekst 2"/>
          <p:cNvSpPr>
            <a:spLocks noGrp="1"/>
          </p:cNvSpPr>
          <p:nvPr>
            <p:ph type="body" sz="quarter" idx="15"/>
          </p:nvPr>
        </p:nvSpPr>
        <p:spPr/>
        <p:txBody>
          <a:bodyPr/>
          <a:lstStyle/>
          <a:p>
            <a:r>
              <a:rPr lang="da-DK" dirty="0" smtClean="0"/>
              <a:t>Direktør Niels </a:t>
            </a:r>
            <a:r>
              <a:rPr lang="da-DK" dirty="0"/>
              <a:t>R</a:t>
            </a:r>
            <a:r>
              <a:rPr lang="da-DK" dirty="0" smtClean="0"/>
              <a:t>eichstein Larsen</a:t>
            </a:r>
            <a:endParaRPr lang="da-DK" dirty="0"/>
          </a:p>
        </p:txBody>
      </p:sp>
      <p:sp>
        <p:nvSpPr>
          <p:cNvPr id="5" name="Pladsholder til tekst 4"/>
          <p:cNvSpPr>
            <a:spLocks noGrp="1"/>
          </p:cNvSpPr>
          <p:nvPr>
            <p:ph type="body" sz="quarter" idx="17"/>
          </p:nvPr>
        </p:nvSpPr>
        <p:spPr/>
        <p:txBody>
          <a:bodyPr/>
          <a:lstStyle/>
          <a:p>
            <a:r>
              <a:rPr lang="da-DK" dirty="0" smtClean="0"/>
              <a:t>Vicedirektør Jonas Egebart</a:t>
            </a:r>
            <a:endParaRPr lang="da-DK" dirty="0"/>
          </a:p>
        </p:txBody>
      </p:sp>
      <p:sp>
        <p:nvSpPr>
          <p:cNvPr id="9" name="Pladsholder til diasnummer 8"/>
          <p:cNvSpPr>
            <a:spLocks noGrp="1"/>
          </p:cNvSpPr>
          <p:nvPr>
            <p:ph type="sldNum" sz="quarter" idx="12"/>
          </p:nvPr>
        </p:nvSpPr>
        <p:spPr/>
        <p:txBody>
          <a:bodyPr/>
          <a:lstStyle/>
          <a:p>
            <a:fld id="{667EC89C-17A0-4E64-A6D2-B825673CEEDF}" type="slidenum">
              <a:rPr lang="da-DK" smtClean="0"/>
              <a:t>16</a:t>
            </a:fld>
            <a:endParaRPr lang="da-DK" dirty="0"/>
          </a:p>
        </p:txBody>
      </p:sp>
    </p:spTree>
    <p:extLst>
      <p:ext uri="{BB962C8B-B14F-4D97-AF65-F5344CB8AC3E}">
        <p14:creationId xmlns:p14="http://schemas.microsoft.com/office/powerpoint/2010/main" val="18569967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sp>
        <p:nvSpPr>
          <p:cNvPr id="3" name="Pladsholder til dato 2"/>
          <p:cNvSpPr>
            <a:spLocks noGrp="1"/>
          </p:cNvSpPr>
          <p:nvPr>
            <p:ph type="dt" sz="half" idx="10"/>
          </p:nvPr>
        </p:nvSpPr>
        <p:spPr/>
        <p:txBody>
          <a:bodyPr/>
          <a:lstStyle/>
          <a:p>
            <a:r>
              <a:rPr lang="da-DK" smtClean="0"/>
              <a:t>Navn (Sidehoved/fod)</a:t>
            </a:r>
            <a:endParaRPr lang="da-DK" dirty="0"/>
          </a:p>
        </p:txBody>
      </p:sp>
      <p:sp>
        <p:nvSpPr>
          <p:cNvPr id="4" name="Pladsholder til sidefod 3"/>
          <p:cNvSpPr>
            <a:spLocks noGrp="1"/>
          </p:cNvSpPr>
          <p:nvPr>
            <p:ph type="ftr" sz="quarter" idx="11"/>
          </p:nvPr>
        </p:nvSpPr>
        <p:spPr/>
        <p:txBody>
          <a:bodyPr/>
          <a:lstStyle/>
          <a:p>
            <a:r>
              <a:rPr lang="da-DK" smtClean="0"/>
              <a:t>Titel/beskrivelse (Sidehoved/fod)</a:t>
            </a:r>
            <a:endParaRPr lang="da-DK" dirty="0"/>
          </a:p>
        </p:txBody>
      </p:sp>
      <p:sp>
        <p:nvSpPr>
          <p:cNvPr id="5" name="Pladsholder til diasnummer 4"/>
          <p:cNvSpPr>
            <a:spLocks noGrp="1"/>
          </p:cNvSpPr>
          <p:nvPr>
            <p:ph type="sldNum" sz="quarter" idx="12"/>
          </p:nvPr>
        </p:nvSpPr>
        <p:spPr/>
        <p:txBody>
          <a:bodyPr/>
          <a:lstStyle/>
          <a:p>
            <a:fld id="{667EC89C-17A0-4E64-A6D2-B825673CEEDF}" type="slidenum">
              <a:rPr lang="da-DK" smtClean="0"/>
              <a:t>2</a:t>
            </a:fld>
            <a:endParaRPr lang="da-DK" dirty="0"/>
          </a:p>
        </p:txBody>
      </p:sp>
      <p:sp>
        <p:nvSpPr>
          <p:cNvPr id="6" name="Pladsholder til indhold 5"/>
          <p:cNvSpPr>
            <a:spLocks noGrp="1"/>
          </p:cNvSpPr>
          <p:nvPr>
            <p:ph sz="quarter" idx="13"/>
          </p:nvPr>
        </p:nvSpPr>
        <p:spPr/>
        <p:txBody>
          <a:bodyPr/>
          <a:lstStyle/>
          <a:p>
            <a:endParaRPr lang="da-DK"/>
          </a:p>
        </p:txBody>
      </p:sp>
      <p:sp>
        <p:nvSpPr>
          <p:cNvPr id="7" name="Pladsholder til tekst 6"/>
          <p:cNvSpPr>
            <a:spLocks noGrp="1"/>
          </p:cNvSpPr>
          <p:nvPr>
            <p:ph type="body" sz="quarter" idx="14"/>
          </p:nvPr>
        </p:nvSpPr>
        <p:spPr/>
        <p:txBody>
          <a:bodyPr/>
          <a:lstStyle/>
          <a:p>
            <a:endParaRPr lang="da-DK"/>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4544" y="3107"/>
            <a:ext cx="11340000" cy="75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ktangel 8"/>
          <p:cNvSpPr/>
          <p:nvPr/>
        </p:nvSpPr>
        <p:spPr>
          <a:xfrm>
            <a:off x="759896" y="4941168"/>
            <a:ext cx="6980456" cy="1077218"/>
          </a:xfrm>
          <a:prstGeom prst="rect">
            <a:avLst/>
          </a:prstGeom>
          <a:solidFill>
            <a:srgbClr val="FFFFFF">
              <a:alpha val="69804"/>
            </a:srgbClr>
          </a:solidFill>
          <a:ln>
            <a:noFill/>
          </a:ln>
        </p:spPr>
        <p:style>
          <a:lnRef idx="2">
            <a:schemeClr val="accent3"/>
          </a:lnRef>
          <a:fillRef idx="1">
            <a:schemeClr val="lt1"/>
          </a:fillRef>
          <a:effectRef idx="0">
            <a:schemeClr val="accent3"/>
          </a:effectRef>
          <a:fontRef idx="minor">
            <a:schemeClr val="dk1"/>
          </a:fontRef>
        </p:style>
        <p:txBody>
          <a:bodyPr wrap="square">
            <a:spAutoFit/>
          </a:bodyPr>
          <a:lstStyle/>
          <a:p>
            <a:r>
              <a:rPr lang="da-DK" sz="3200" b="1" dirty="0" smtClean="0"/>
              <a:t>Udviklingshospital Bornholm: Patientens </a:t>
            </a:r>
            <a:r>
              <a:rPr lang="da-DK" sz="3200" b="1" dirty="0"/>
              <a:t>situation styrer forløbet</a:t>
            </a:r>
          </a:p>
        </p:txBody>
      </p:sp>
    </p:spTree>
    <p:extLst>
      <p:ext uri="{BB962C8B-B14F-4D97-AF65-F5344CB8AC3E}">
        <p14:creationId xmlns:p14="http://schemas.microsoft.com/office/powerpoint/2010/main" val="36711637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frundet rektangel 1"/>
          <p:cNvSpPr/>
          <p:nvPr/>
        </p:nvSpPr>
        <p:spPr>
          <a:xfrm>
            <a:off x="3474436" y="759365"/>
            <a:ext cx="2268252" cy="11521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da-DK" sz="1400" b="1" dirty="0" smtClean="0">
                <a:solidFill>
                  <a:srgbClr val="FFFFFF"/>
                </a:solidFill>
              </a:rPr>
              <a:t>Regionsrådet</a:t>
            </a:r>
          </a:p>
          <a:p>
            <a:pPr algn="ctr" eaLnBrk="0" fontAlgn="base" hangingPunct="0">
              <a:spcBef>
                <a:spcPct val="0"/>
              </a:spcBef>
              <a:spcAft>
                <a:spcPct val="0"/>
              </a:spcAft>
            </a:pPr>
            <a:r>
              <a:rPr lang="da-DK" sz="1400" b="1" dirty="0" smtClean="0">
                <a:solidFill>
                  <a:srgbClr val="FFFFFF"/>
                </a:solidFill>
              </a:rPr>
              <a:t>Forretningsudvalget</a:t>
            </a:r>
            <a:endParaRPr lang="da-DK" sz="1400" b="1" dirty="0">
              <a:solidFill>
                <a:srgbClr val="FFFFFF"/>
              </a:solidFill>
            </a:endParaRPr>
          </a:p>
        </p:txBody>
      </p:sp>
      <p:sp>
        <p:nvSpPr>
          <p:cNvPr id="3" name="Afrundet rektangel 2"/>
          <p:cNvSpPr/>
          <p:nvPr/>
        </p:nvSpPr>
        <p:spPr>
          <a:xfrm>
            <a:off x="5004048" y="2437656"/>
            <a:ext cx="2304256" cy="8640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da-DK" sz="1400" b="1" dirty="0" smtClean="0">
                <a:solidFill>
                  <a:srgbClr val="FFFFFF"/>
                </a:solidFill>
              </a:rPr>
              <a:t>IT-afbureaukratiserings-udvalget</a:t>
            </a:r>
            <a:endParaRPr lang="da-DK" sz="1400" b="1" dirty="0">
              <a:solidFill>
                <a:srgbClr val="FFFFFF"/>
              </a:solidFill>
            </a:endParaRPr>
          </a:p>
        </p:txBody>
      </p:sp>
      <p:sp>
        <p:nvSpPr>
          <p:cNvPr id="4" name="Afrundet rektangel 3"/>
          <p:cNvSpPr/>
          <p:nvPr/>
        </p:nvSpPr>
        <p:spPr>
          <a:xfrm>
            <a:off x="2195736" y="2437656"/>
            <a:ext cx="2016224" cy="8640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da-DK" sz="1400" b="1" dirty="0" smtClean="0">
                <a:solidFill>
                  <a:srgbClr val="FFFFFF"/>
                </a:solidFill>
              </a:rPr>
              <a:t>Sundhedsudvalget</a:t>
            </a:r>
            <a:endParaRPr lang="da-DK" sz="1400" b="1" dirty="0">
              <a:solidFill>
                <a:srgbClr val="FFFFFF"/>
              </a:solidFill>
            </a:endParaRPr>
          </a:p>
        </p:txBody>
      </p:sp>
      <p:sp>
        <p:nvSpPr>
          <p:cNvPr id="5" name="Afrundet rektangel 4"/>
          <p:cNvSpPr/>
          <p:nvPr/>
        </p:nvSpPr>
        <p:spPr>
          <a:xfrm>
            <a:off x="6228184" y="4005064"/>
            <a:ext cx="2016224" cy="8640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da-DK" sz="1400" b="1" dirty="0" smtClean="0">
                <a:solidFill>
                  <a:srgbClr val="FFFFFF"/>
                </a:solidFill>
              </a:rPr>
              <a:t>Administrativ referencegruppe</a:t>
            </a:r>
            <a:endParaRPr lang="da-DK" sz="1400" b="1" dirty="0">
              <a:solidFill>
                <a:srgbClr val="FFFFFF"/>
              </a:solidFill>
            </a:endParaRPr>
          </a:p>
        </p:txBody>
      </p:sp>
      <p:sp>
        <p:nvSpPr>
          <p:cNvPr id="6" name="Afrundet rektangel 5"/>
          <p:cNvSpPr/>
          <p:nvPr/>
        </p:nvSpPr>
        <p:spPr>
          <a:xfrm>
            <a:off x="3563888" y="4005064"/>
            <a:ext cx="2016224" cy="8640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da-DK" sz="1400" b="1" dirty="0" smtClean="0">
                <a:solidFill>
                  <a:srgbClr val="FFFFFF"/>
                </a:solidFill>
              </a:rPr>
              <a:t>Styregruppe</a:t>
            </a:r>
            <a:endParaRPr lang="da-DK" sz="1400" b="1" dirty="0">
              <a:solidFill>
                <a:srgbClr val="FFFFFF"/>
              </a:solidFill>
            </a:endParaRPr>
          </a:p>
        </p:txBody>
      </p:sp>
      <p:sp>
        <p:nvSpPr>
          <p:cNvPr id="7" name="Afrundet rektangel 6"/>
          <p:cNvSpPr/>
          <p:nvPr/>
        </p:nvSpPr>
        <p:spPr>
          <a:xfrm>
            <a:off x="3563888" y="5517232"/>
            <a:ext cx="2016224" cy="54006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da-DK" sz="1200" b="1" dirty="0" smtClean="0">
                <a:solidFill>
                  <a:srgbClr val="404040"/>
                </a:solidFill>
              </a:rPr>
              <a:t>Projektorganisation</a:t>
            </a:r>
            <a:endParaRPr lang="da-DK" sz="1200" b="1" dirty="0">
              <a:solidFill>
                <a:srgbClr val="404040"/>
              </a:solidFill>
            </a:endParaRPr>
          </a:p>
        </p:txBody>
      </p:sp>
      <p:sp>
        <p:nvSpPr>
          <p:cNvPr id="8" name="Ellipse 7"/>
          <p:cNvSpPr/>
          <p:nvPr/>
        </p:nvSpPr>
        <p:spPr>
          <a:xfrm>
            <a:off x="971600" y="4635411"/>
            <a:ext cx="1728192" cy="88182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da-DK" sz="1400" b="1" dirty="0" smtClean="0">
                <a:solidFill>
                  <a:srgbClr val="FFFFFF"/>
                </a:solidFill>
              </a:rPr>
              <a:t>Advisory Board</a:t>
            </a:r>
            <a:endParaRPr lang="da-DK" sz="1400" b="1" dirty="0">
              <a:solidFill>
                <a:srgbClr val="FFFFFF"/>
              </a:solidFill>
            </a:endParaRPr>
          </a:p>
        </p:txBody>
      </p:sp>
      <p:cxnSp>
        <p:nvCxnSpPr>
          <p:cNvPr id="9" name="Vinklet forbindelse 8"/>
          <p:cNvCxnSpPr>
            <a:stCxn id="4" idx="2"/>
            <a:endCxn id="6" idx="0"/>
          </p:cNvCxnSpPr>
          <p:nvPr/>
        </p:nvCxnSpPr>
        <p:spPr>
          <a:xfrm rot="16200000" flipH="1">
            <a:off x="3536268" y="2969332"/>
            <a:ext cx="703312" cy="1368152"/>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0" name="Vinklet forbindelse 9"/>
          <p:cNvCxnSpPr>
            <a:stCxn id="3" idx="2"/>
          </p:cNvCxnSpPr>
          <p:nvPr/>
        </p:nvCxnSpPr>
        <p:spPr>
          <a:xfrm rot="5400000">
            <a:off x="5188264" y="2685494"/>
            <a:ext cx="351655" cy="1584170"/>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12" name="Lige forbindelse 11"/>
          <p:cNvCxnSpPr>
            <a:stCxn id="6" idx="3"/>
            <a:endCxn id="5" idx="1"/>
          </p:cNvCxnSpPr>
          <p:nvPr/>
        </p:nvCxnSpPr>
        <p:spPr>
          <a:xfrm>
            <a:off x="5580112" y="4437112"/>
            <a:ext cx="64807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Vinklet forbindelse 13"/>
          <p:cNvCxnSpPr>
            <a:stCxn id="4" idx="0"/>
            <a:endCxn id="3" idx="0"/>
          </p:cNvCxnSpPr>
          <p:nvPr/>
        </p:nvCxnSpPr>
        <p:spPr>
          <a:xfrm rot="5400000" flipH="1" flipV="1">
            <a:off x="4680012" y="961492"/>
            <a:ext cx="12700" cy="2952328"/>
          </a:xfrm>
          <a:prstGeom prst="bentConnector3">
            <a:avLst>
              <a:gd name="adj1" fmla="val 1800000"/>
            </a:avLst>
          </a:prstGeom>
        </p:spPr>
        <p:style>
          <a:lnRef idx="1">
            <a:schemeClr val="accent1"/>
          </a:lnRef>
          <a:fillRef idx="0">
            <a:schemeClr val="accent1"/>
          </a:fillRef>
          <a:effectRef idx="0">
            <a:schemeClr val="accent1"/>
          </a:effectRef>
          <a:fontRef idx="minor">
            <a:schemeClr val="tx1"/>
          </a:fontRef>
        </p:style>
      </p:cxnSp>
      <p:cxnSp>
        <p:nvCxnSpPr>
          <p:cNvPr id="15" name="Lige forbindelse 14"/>
          <p:cNvCxnSpPr>
            <a:stCxn id="2" idx="2"/>
          </p:cNvCxnSpPr>
          <p:nvPr/>
        </p:nvCxnSpPr>
        <p:spPr>
          <a:xfrm>
            <a:off x="4608562" y="1911493"/>
            <a:ext cx="0"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Lige pilforbindelse 16"/>
          <p:cNvCxnSpPr>
            <a:stCxn id="5" idx="1"/>
            <a:endCxn id="6" idx="3"/>
          </p:cNvCxnSpPr>
          <p:nvPr/>
        </p:nvCxnSpPr>
        <p:spPr>
          <a:xfrm flipH="1">
            <a:off x="5580112" y="4437112"/>
            <a:ext cx="64807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Vinklet forbindelse 17"/>
          <p:cNvCxnSpPr>
            <a:stCxn id="8" idx="6"/>
            <a:endCxn id="6" idx="1"/>
          </p:cNvCxnSpPr>
          <p:nvPr/>
        </p:nvCxnSpPr>
        <p:spPr>
          <a:xfrm flipV="1">
            <a:off x="2699792" y="4437112"/>
            <a:ext cx="864096" cy="639210"/>
          </a:xfrm>
          <a:prstGeom prst="bentConnector3">
            <a:avLst>
              <a:gd name="adj1" fmla="val 50000"/>
            </a:avLst>
          </a:prstGeom>
          <a:ln>
            <a:prstDash val="dash"/>
            <a:tailEnd type="arrow"/>
          </a:ln>
        </p:spPr>
        <p:style>
          <a:lnRef idx="1">
            <a:schemeClr val="accent1"/>
          </a:lnRef>
          <a:fillRef idx="0">
            <a:schemeClr val="accent1"/>
          </a:fillRef>
          <a:effectRef idx="0">
            <a:schemeClr val="accent1"/>
          </a:effectRef>
          <a:fontRef idx="minor">
            <a:schemeClr val="tx1"/>
          </a:fontRef>
        </p:style>
      </p:cxnSp>
      <p:cxnSp>
        <p:nvCxnSpPr>
          <p:cNvPr id="19" name="Lige pilforbindelse 18"/>
          <p:cNvCxnSpPr>
            <a:stCxn id="5" idx="1"/>
            <a:endCxn id="6" idx="3"/>
          </p:cNvCxnSpPr>
          <p:nvPr/>
        </p:nvCxnSpPr>
        <p:spPr>
          <a:xfrm flipH="1">
            <a:off x="5580112" y="4437112"/>
            <a:ext cx="648072"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43" name="Vinklet forbindelse 42"/>
          <p:cNvCxnSpPr>
            <a:stCxn id="8" idx="6"/>
            <a:endCxn id="7" idx="1"/>
          </p:cNvCxnSpPr>
          <p:nvPr/>
        </p:nvCxnSpPr>
        <p:spPr bwMode="auto">
          <a:xfrm>
            <a:off x="2699792" y="5076322"/>
            <a:ext cx="864096" cy="710940"/>
          </a:xfrm>
          <a:prstGeom prst="bentConnector3">
            <a:avLst/>
          </a:prstGeom>
          <a:solidFill>
            <a:schemeClr val="accent1"/>
          </a:solidFill>
          <a:ln w="9525" cap="flat" cmpd="sng" algn="ctr">
            <a:solidFill>
              <a:schemeClr val="tx1"/>
            </a:solidFill>
            <a:prstDash val="dash"/>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3" name="Lige forbindelse 52"/>
          <p:cNvCxnSpPr>
            <a:stCxn id="7" idx="0"/>
            <a:endCxn id="6" idx="2"/>
          </p:cNvCxnSpPr>
          <p:nvPr/>
        </p:nvCxnSpPr>
        <p:spPr bwMode="auto">
          <a:xfrm flipV="1">
            <a:off x="4572000" y="4869160"/>
            <a:ext cx="0" cy="648072"/>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5242809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Hvad skal vi opnå? </a:t>
            </a:r>
            <a:endParaRPr lang="da-DK" dirty="0"/>
          </a:p>
        </p:txBody>
      </p:sp>
      <p:sp>
        <p:nvSpPr>
          <p:cNvPr id="5" name="Pladsholder til diasnummer 4"/>
          <p:cNvSpPr>
            <a:spLocks noGrp="1"/>
          </p:cNvSpPr>
          <p:nvPr>
            <p:ph type="sldNum" sz="quarter" idx="12"/>
          </p:nvPr>
        </p:nvSpPr>
        <p:spPr/>
        <p:txBody>
          <a:bodyPr/>
          <a:lstStyle/>
          <a:p>
            <a:fld id="{667EC89C-17A0-4E64-A6D2-B825673CEEDF}" type="slidenum">
              <a:rPr lang="da-DK" smtClean="0"/>
              <a:t>4</a:t>
            </a:fld>
            <a:endParaRPr lang="da-DK" dirty="0"/>
          </a:p>
        </p:txBody>
      </p:sp>
      <p:sp>
        <p:nvSpPr>
          <p:cNvPr id="6" name="Pladsholder til indhold 5"/>
          <p:cNvSpPr>
            <a:spLocks noGrp="1"/>
          </p:cNvSpPr>
          <p:nvPr>
            <p:ph sz="quarter" idx="13"/>
          </p:nvPr>
        </p:nvSpPr>
        <p:spPr/>
        <p:txBody>
          <a:bodyPr/>
          <a:lstStyle/>
          <a:p>
            <a:pPr lvl="0"/>
            <a:r>
              <a:rPr lang="da-DK" dirty="0"/>
              <a:t>Bedre patientoplevet kvalitet og resultater </a:t>
            </a:r>
          </a:p>
          <a:p>
            <a:pPr lvl="0"/>
            <a:r>
              <a:rPr lang="da-DK" dirty="0"/>
              <a:t>Højere faglig kvalitet af pleje og behandling</a:t>
            </a:r>
          </a:p>
          <a:p>
            <a:pPr lvl="0"/>
            <a:r>
              <a:rPr lang="da-DK" dirty="0"/>
              <a:t>Bedre økonomisk effekt, herunder opnå og udbrede erfaringer med aftalte værdimål og afprøve økonomiske styringsformer koblet til værdimålene</a:t>
            </a:r>
          </a:p>
          <a:p>
            <a:pPr marL="0" indent="0">
              <a:buNone/>
            </a:pPr>
            <a:endParaRPr lang="da-DK" dirty="0"/>
          </a:p>
        </p:txBody>
      </p:sp>
    </p:spTree>
    <p:extLst>
      <p:ext uri="{BB962C8B-B14F-4D97-AF65-F5344CB8AC3E}">
        <p14:creationId xmlns:p14="http://schemas.microsoft.com/office/powerpoint/2010/main" val="35939950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sp>
        <p:nvSpPr>
          <p:cNvPr id="3" name="Pladsholder til dato 2"/>
          <p:cNvSpPr>
            <a:spLocks noGrp="1"/>
          </p:cNvSpPr>
          <p:nvPr>
            <p:ph type="dt" sz="half" idx="10"/>
          </p:nvPr>
        </p:nvSpPr>
        <p:spPr/>
        <p:txBody>
          <a:bodyPr/>
          <a:lstStyle/>
          <a:p>
            <a:r>
              <a:rPr lang="da-DK" smtClean="0"/>
              <a:t>Navn (Sidehoved/fod)</a:t>
            </a:r>
            <a:endParaRPr lang="da-DK" dirty="0"/>
          </a:p>
        </p:txBody>
      </p:sp>
      <p:sp>
        <p:nvSpPr>
          <p:cNvPr id="4" name="Pladsholder til sidefod 3"/>
          <p:cNvSpPr>
            <a:spLocks noGrp="1"/>
          </p:cNvSpPr>
          <p:nvPr>
            <p:ph type="ftr" sz="quarter" idx="11"/>
          </p:nvPr>
        </p:nvSpPr>
        <p:spPr/>
        <p:txBody>
          <a:bodyPr/>
          <a:lstStyle/>
          <a:p>
            <a:r>
              <a:rPr lang="da-DK" smtClean="0"/>
              <a:t>Titel/beskrivelse (Sidehoved/fod)</a:t>
            </a:r>
            <a:endParaRPr lang="da-DK" dirty="0"/>
          </a:p>
        </p:txBody>
      </p:sp>
      <p:sp>
        <p:nvSpPr>
          <p:cNvPr id="5" name="Pladsholder til diasnummer 4"/>
          <p:cNvSpPr>
            <a:spLocks noGrp="1"/>
          </p:cNvSpPr>
          <p:nvPr>
            <p:ph type="sldNum" sz="quarter" idx="12"/>
          </p:nvPr>
        </p:nvSpPr>
        <p:spPr/>
        <p:txBody>
          <a:bodyPr/>
          <a:lstStyle/>
          <a:p>
            <a:fld id="{667EC89C-17A0-4E64-A6D2-B825673CEEDF}" type="slidenum">
              <a:rPr lang="da-DK" smtClean="0"/>
              <a:t>5</a:t>
            </a:fld>
            <a:endParaRPr lang="da-DK" dirty="0"/>
          </a:p>
        </p:txBody>
      </p:sp>
      <p:sp>
        <p:nvSpPr>
          <p:cNvPr id="6" name="Pladsholder til indhold 5"/>
          <p:cNvSpPr>
            <a:spLocks noGrp="1"/>
          </p:cNvSpPr>
          <p:nvPr>
            <p:ph sz="quarter" idx="13"/>
          </p:nvPr>
        </p:nvSpPr>
        <p:spPr/>
        <p:txBody>
          <a:bodyPr/>
          <a:lstStyle/>
          <a:p>
            <a:endParaRPr lang="da-DK"/>
          </a:p>
        </p:txBody>
      </p:sp>
      <p:sp>
        <p:nvSpPr>
          <p:cNvPr id="7" name="Pladsholder til tekst 6"/>
          <p:cNvSpPr>
            <a:spLocks noGrp="1"/>
          </p:cNvSpPr>
          <p:nvPr>
            <p:ph type="body" sz="quarter" idx="14"/>
          </p:nvPr>
        </p:nvSpPr>
        <p:spPr/>
        <p:txBody>
          <a:bodyPr/>
          <a:lstStyle/>
          <a:p>
            <a:endParaRPr lang="da-DK"/>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5003" y="-243408"/>
            <a:ext cx="10080000" cy="75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ktangel 7"/>
          <p:cNvSpPr/>
          <p:nvPr/>
        </p:nvSpPr>
        <p:spPr>
          <a:xfrm>
            <a:off x="467544" y="5589239"/>
            <a:ext cx="5004048" cy="1015663"/>
          </a:xfrm>
          <a:prstGeom prst="rect">
            <a:avLst/>
          </a:prstGeom>
          <a:solidFill>
            <a:srgbClr val="FFFFFF">
              <a:alpha val="69804"/>
            </a:srgbClr>
          </a:solidFill>
          <a:ln>
            <a:noFill/>
          </a:ln>
        </p:spPr>
        <p:style>
          <a:lnRef idx="2">
            <a:schemeClr val="dk1"/>
          </a:lnRef>
          <a:fillRef idx="1">
            <a:schemeClr val="lt1"/>
          </a:fillRef>
          <a:effectRef idx="0">
            <a:schemeClr val="dk1"/>
          </a:effectRef>
          <a:fontRef idx="minor">
            <a:schemeClr val="dk1"/>
          </a:fontRef>
        </p:style>
        <p:txBody>
          <a:bodyPr wrap="square">
            <a:spAutoFit/>
          </a:bodyPr>
          <a:lstStyle/>
          <a:p>
            <a:r>
              <a:rPr lang="da-DK" sz="2400" b="1" dirty="0"/>
              <a:t>Fælles og Fleksible ambulatorier</a:t>
            </a:r>
          </a:p>
          <a:p>
            <a:pPr>
              <a:spcAft>
                <a:spcPts val="0"/>
              </a:spcAft>
            </a:pPr>
            <a:r>
              <a:rPr lang="da-DK" i="1" dirty="0"/>
              <a:t>5 % reduktion </a:t>
            </a:r>
            <a:r>
              <a:rPr lang="da-DK" i="1" dirty="0" smtClean="0"/>
              <a:t>ambulatorie-fremmøder </a:t>
            </a:r>
          </a:p>
          <a:p>
            <a:pPr>
              <a:spcAft>
                <a:spcPts val="0"/>
              </a:spcAft>
            </a:pPr>
            <a:r>
              <a:rPr lang="da-DK" i="1" dirty="0" smtClean="0"/>
              <a:t>15 </a:t>
            </a:r>
            <a:r>
              <a:rPr lang="da-DK" i="1" dirty="0"/>
              <a:t>% øgning i </a:t>
            </a:r>
            <a:r>
              <a:rPr lang="da-DK" i="1" dirty="0" smtClean="0"/>
              <a:t>telefonkonsultationer</a:t>
            </a:r>
            <a:endParaRPr lang="da-DK" i="1" dirty="0"/>
          </a:p>
        </p:txBody>
      </p:sp>
    </p:spTree>
    <p:extLst>
      <p:ext uri="{BB962C8B-B14F-4D97-AF65-F5344CB8AC3E}">
        <p14:creationId xmlns:p14="http://schemas.microsoft.com/office/powerpoint/2010/main" val="29869252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sp>
        <p:nvSpPr>
          <p:cNvPr id="3" name="Pladsholder til dato 2"/>
          <p:cNvSpPr>
            <a:spLocks noGrp="1"/>
          </p:cNvSpPr>
          <p:nvPr>
            <p:ph type="dt" sz="half" idx="10"/>
          </p:nvPr>
        </p:nvSpPr>
        <p:spPr/>
        <p:txBody>
          <a:bodyPr/>
          <a:lstStyle/>
          <a:p>
            <a:r>
              <a:rPr lang="da-DK" smtClean="0"/>
              <a:t>Navn (Sidehoved/fod)</a:t>
            </a:r>
            <a:endParaRPr lang="da-DK" dirty="0"/>
          </a:p>
        </p:txBody>
      </p:sp>
      <p:sp>
        <p:nvSpPr>
          <p:cNvPr id="4" name="Pladsholder til sidefod 3"/>
          <p:cNvSpPr>
            <a:spLocks noGrp="1"/>
          </p:cNvSpPr>
          <p:nvPr>
            <p:ph type="ftr" sz="quarter" idx="11"/>
          </p:nvPr>
        </p:nvSpPr>
        <p:spPr/>
        <p:txBody>
          <a:bodyPr/>
          <a:lstStyle/>
          <a:p>
            <a:r>
              <a:rPr lang="da-DK" smtClean="0"/>
              <a:t>Titel/beskrivelse (Sidehoved/fod)</a:t>
            </a:r>
            <a:endParaRPr lang="da-DK" dirty="0"/>
          </a:p>
        </p:txBody>
      </p:sp>
      <p:sp>
        <p:nvSpPr>
          <p:cNvPr id="5" name="Pladsholder til diasnummer 4"/>
          <p:cNvSpPr>
            <a:spLocks noGrp="1"/>
          </p:cNvSpPr>
          <p:nvPr>
            <p:ph type="sldNum" sz="quarter" idx="12"/>
          </p:nvPr>
        </p:nvSpPr>
        <p:spPr/>
        <p:txBody>
          <a:bodyPr/>
          <a:lstStyle/>
          <a:p>
            <a:fld id="{667EC89C-17A0-4E64-A6D2-B825673CEEDF}" type="slidenum">
              <a:rPr lang="da-DK" smtClean="0"/>
              <a:t>6</a:t>
            </a:fld>
            <a:endParaRPr lang="da-DK" dirty="0"/>
          </a:p>
        </p:txBody>
      </p:sp>
      <p:sp>
        <p:nvSpPr>
          <p:cNvPr id="6" name="Pladsholder til indhold 5"/>
          <p:cNvSpPr>
            <a:spLocks noGrp="1"/>
          </p:cNvSpPr>
          <p:nvPr>
            <p:ph sz="quarter" idx="13"/>
          </p:nvPr>
        </p:nvSpPr>
        <p:spPr/>
        <p:txBody>
          <a:bodyPr/>
          <a:lstStyle/>
          <a:p>
            <a:endParaRPr lang="da-DK"/>
          </a:p>
        </p:txBody>
      </p:sp>
      <p:sp>
        <p:nvSpPr>
          <p:cNvPr id="7" name="Pladsholder til tekst 6"/>
          <p:cNvSpPr>
            <a:spLocks noGrp="1"/>
          </p:cNvSpPr>
          <p:nvPr>
            <p:ph type="body" sz="quarter" idx="14"/>
          </p:nvPr>
        </p:nvSpPr>
        <p:spPr/>
        <p:txBody>
          <a:bodyPr/>
          <a:lstStyle/>
          <a:p>
            <a:endParaRPr lang="da-DK"/>
          </a:p>
        </p:txBody>
      </p:sp>
      <p:pic>
        <p:nvPicPr>
          <p:cNvPr id="3074" name="Picture 2" descr="C:\Users\jege0012\Downloads\COLOURBOX632318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6632" y="188640"/>
            <a:ext cx="11531422" cy="7560000"/>
          </a:xfrm>
          <a:prstGeom prst="rect">
            <a:avLst/>
          </a:prstGeom>
          <a:noFill/>
          <a:extLst>
            <a:ext uri="{909E8E84-426E-40DD-AFC4-6F175D3DCCD1}">
              <a14:hiddenFill xmlns:a14="http://schemas.microsoft.com/office/drawing/2010/main">
                <a:solidFill>
                  <a:srgbClr val="FFFFFF"/>
                </a:solidFill>
              </a14:hiddenFill>
            </a:ext>
          </a:extLst>
        </p:spPr>
      </p:pic>
      <p:sp>
        <p:nvSpPr>
          <p:cNvPr id="9" name="Rektangel 8"/>
          <p:cNvSpPr/>
          <p:nvPr/>
        </p:nvSpPr>
        <p:spPr>
          <a:xfrm>
            <a:off x="467544" y="5589239"/>
            <a:ext cx="5004048" cy="1015663"/>
          </a:xfrm>
          <a:prstGeom prst="rect">
            <a:avLst/>
          </a:prstGeom>
          <a:solidFill>
            <a:srgbClr val="FFFFFF">
              <a:alpha val="69804"/>
            </a:srgbClr>
          </a:solidFill>
          <a:ln>
            <a:noFill/>
          </a:ln>
        </p:spPr>
        <p:style>
          <a:lnRef idx="2">
            <a:schemeClr val="dk1"/>
          </a:lnRef>
          <a:fillRef idx="1">
            <a:schemeClr val="lt1"/>
          </a:fillRef>
          <a:effectRef idx="0">
            <a:schemeClr val="dk1"/>
          </a:effectRef>
          <a:fontRef idx="minor">
            <a:schemeClr val="dk1"/>
          </a:fontRef>
        </p:style>
        <p:txBody>
          <a:bodyPr wrap="square">
            <a:spAutoFit/>
          </a:bodyPr>
          <a:lstStyle/>
          <a:p>
            <a:r>
              <a:rPr lang="da-DK" sz="2400" b="1" dirty="0" smtClean="0"/>
              <a:t>En indgang – flere forløb</a:t>
            </a:r>
            <a:endParaRPr lang="da-DK" sz="2400" b="1" dirty="0"/>
          </a:p>
          <a:p>
            <a:pPr>
              <a:spcAft>
                <a:spcPts val="0"/>
              </a:spcAft>
            </a:pPr>
            <a:r>
              <a:rPr lang="da-DK" i="1" dirty="0"/>
              <a:t>5 % reduktion i akutte indlæggelser for kendte patienter</a:t>
            </a:r>
          </a:p>
        </p:txBody>
      </p:sp>
    </p:spTree>
    <p:extLst>
      <p:ext uri="{BB962C8B-B14F-4D97-AF65-F5344CB8AC3E}">
        <p14:creationId xmlns:p14="http://schemas.microsoft.com/office/powerpoint/2010/main" val="13536509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sp>
        <p:nvSpPr>
          <p:cNvPr id="3" name="Pladsholder til dato 2"/>
          <p:cNvSpPr>
            <a:spLocks noGrp="1"/>
          </p:cNvSpPr>
          <p:nvPr>
            <p:ph type="dt" sz="half" idx="10"/>
          </p:nvPr>
        </p:nvSpPr>
        <p:spPr/>
        <p:txBody>
          <a:bodyPr/>
          <a:lstStyle/>
          <a:p>
            <a:r>
              <a:rPr lang="da-DK" smtClean="0"/>
              <a:t>Navn (Sidehoved/fod)</a:t>
            </a:r>
            <a:endParaRPr lang="da-DK" dirty="0"/>
          </a:p>
        </p:txBody>
      </p:sp>
      <p:sp>
        <p:nvSpPr>
          <p:cNvPr id="4" name="Pladsholder til sidefod 3"/>
          <p:cNvSpPr>
            <a:spLocks noGrp="1"/>
          </p:cNvSpPr>
          <p:nvPr>
            <p:ph type="ftr" sz="quarter" idx="11"/>
          </p:nvPr>
        </p:nvSpPr>
        <p:spPr/>
        <p:txBody>
          <a:bodyPr/>
          <a:lstStyle/>
          <a:p>
            <a:r>
              <a:rPr lang="da-DK" smtClean="0"/>
              <a:t>Titel/beskrivelse (Sidehoved/fod)</a:t>
            </a:r>
            <a:endParaRPr lang="da-DK" dirty="0"/>
          </a:p>
        </p:txBody>
      </p:sp>
      <p:sp>
        <p:nvSpPr>
          <p:cNvPr id="5" name="Pladsholder til diasnummer 4"/>
          <p:cNvSpPr>
            <a:spLocks noGrp="1"/>
          </p:cNvSpPr>
          <p:nvPr>
            <p:ph type="sldNum" sz="quarter" idx="12"/>
          </p:nvPr>
        </p:nvSpPr>
        <p:spPr/>
        <p:txBody>
          <a:bodyPr/>
          <a:lstStyle/>
          <a:p>
            <a:fld id="{667EC89C-17A0-4E64-A6D2-B825673CEEDF}" type="slidenum">
              <a:rPr lang="da-DK" smtClean="0"/>
              <a:t>7</a:t>
            </a:fld>
            <a:endParaRPr lang="da-DK" dirty="0"/>
          </a:p>
        </p:txBody>
      </p:sp>
      <p:sp>
        <p:nvSpPr>
          <p:cNvPr id="6" name="Pladsholder til indhold 5"/>
          <p:cNvSpPr>
            <a:spLocks noGrp="1"/>
          </p:cNvSpPr>
          <p:nvPr>
            <p:ph sz="quarter" idx="13"/>
          </p:nvPr>
        </p:nvSpPr>
        <p:spPr/>
        <p:txBody>
          <a:bodyPr/>
          <a:lstStyle/>
          <a:p>
            <a:endParaRPr lang="da-DK"/>
          </a:p>
        </p:txBody>
      </p:sp>
      <p:sp>
        <p:nvSpPr>
          <p:cNvPr id="7" name="Pladsholder til tekst 6"/>
          <p:cNvSpPr>
            <a:spLocks noGrp="1"/>
          </p:cNvSpPr>
          <p:nvPr>
            <p:ph type="body" sz="quarter" idx="14"/>
          </p:nvPr>
        </p:nvSpPr>
        <p:spPr/>
        <p:txBody>
          <a:bodyPr/>
          <a:lstStyle/>
          <a:p>
            <a:endParaRPr lang="da-DK"/>
          </a:p>
        </p:txBody>
      </p:sp>
      <p:pic>
        <p:nvPicPr>
          <p:cNvPr id="4098" name="Picture 2" descr="C:\Users\jege0012\Downloads\COLOURBOX989522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1340000" cy="7560000"/>
          </a:xfrm>
          <a:prstGeom prst="rect">
            <a:avLst/>
          </a:prstGeom>
          <a:noFill/>
          <a:extLst>
            <a:ext uri="{909E8E84-426E-40DD-AFC4-6F175D3DCCD1}">
              <a14:hiddenFill xmlns:a14="http://schemas.microsoft.com/office/drawing/2010/main">
                <a:solidFill>
                  <a:srgbClr val="FFFFFF"/>
                </a:solidFill>
              </a14:hiddenFill>
            </a:ext>
          </a:extLst>
        </p:spPr>
      </p:pic>
      <p:sp>
        <p:nvSpPr>
          <p:cNvPr id="9" name="Rektangel 8"/>
          <p:cNvSpPr/>
          <p:nvPr/>
        </p:nvSpPr>
        <p:spPr>
          <a:xfrm>
            <a:off x="467544" y="5589239"/>
            <a:ext cx="7272808" cy="738664"/>
          </a:xfrm>
          <a:prstGeom prst="rect">
            <a:avLst/>
          </a:prstGeom>
          <a:solidFill>
            <a:srgbClr val="FFFFFF">
              <a:alpha val="69804"/>
            </a:srgbClr>
          </a:solidFill>
          <a:ln>
            <a:noFill/>
          </a:ln>
        </p:spPr>
        <p:style>
          <a:lnRef idx="2">
            <a:schemeClr val="dk1"/>
          </a:lnRef>
          <a:fillRef idx="1">
            <a:schemeClr val="lt1"/>
          </a:fillRef>
          <a:effectRef idx="0">
            <a:schemeClr val="dk1"/>
          </a:effectRef>
          <a:fontRef idx="minor">
            <a:schemeClr val="dk1"/>
          </a:fontRef>
        </p:style>
        <p:txBody>
          <a:bodyPr wrap="square">
            <a:spAutoFit/>
          </a:bodyPr>
          <a:lstStyle/>
          <a:p>
            <a:r>
              <a:rPr lang="da-DK" sz="2400" b="1" dirty="0" smtClean="0"/>
              <a:t>Bedre koordination for de, der har størst behov</a:t>
            </a:r>
            <a:endParaRPr lang="da-DK" sz="2400" b="1" dirty="0"/>
          </a:p>
          <a:p>
            <a:pPr>
              <a:spcAft>
                <a:spcPts val="0"/>
              </a:spcAft>
            </a:pPr>
            <a:r>
              <a:rPr lang="da-DK" i="1" dirty="0"/>
              <a:t>10 % reduktion af akutte genindlæggelser indenfor 30 </a:t>
            </a:r>
            <a:r>
              <a:rPr lang="da-DK" i="1" dirty="0" smtClean="0"/>
              <a:t>dage</a:t>
            </a:r>
            <a:endParaRPr lang="da-DK" i="1" dirty="0"/>
          </a:p>
        </p:txBody>
      </p:sp>
    </p:spTree>
    <p:extLst>
      <p:ext uri="{BB962C8B-B14F-4D97-AF65-F5344CB8AC3E}">
        <p14:creationId xmlns:p14="http://schemas.microsoft.com/office/powerpoint/2010/main" val="33209467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sp>
        <p:nvSpPr>
          <p:cNvPr id="5" name="Pladsholder til diasnummer 4"/>
          <p:cNvSpPr>
            <a:spLocks noGrp="1"/>
          </p:cNvSpPr>
          <p:nvPr>
            <p:ph type="sldNum" sz="quarter" idx="12"/>
          </p:nvPr>
        </p:nvSpPr>
        <p:spPr/>
        <p:txBody>
          <a:bodyPr/>
          <a:lstStyle/>
          <a:p>
            <a:fld id="{667EC89C-17A0-4E64-A6D2-B825673CEEDF}" type="slidenum">
              <a:rPr lang="da-DK" smtClean="0"/>
              <a:t>8</a:t>
            </a:fld>
            <a:endParaRPr lang="da-DK" dirty="0"/>
          </a:p>
        </p:txBody>
      </p:sp>
      <p:sp>
        <p:nvSpPr>
          <p:cNvPr id="6" name="Pladsholder til indhold 5"/>
          <p:cNvSpPr>
            <a:spLocks noGrp="1"/>
          </p:cNvSpPr>
          <p:nvPr>
            <p:ph sz="quarter" idx="13"/>
          </p:nvPr>
        </p:nvSpPr>
        <p:spPr/>
        <p:txBody>
          <a:bodyPr/>
          <a:lstStyle/>
          <a:p>
            <a:endParaRPr lang="da-DK"/>
          </a:p>
        </p:txBody>
      </p:sp>
      <p:sp>
        <p:nvSpPr>
          <p:cNvPr id="7" name="Pladsholder til tekst 6"/>
          <p:cNvSpPr>
            <a:spLocks noGrp="1"/>
          </p:cNvSpPr>
          <p:nvPr>
            <p:ph type="body" sz="quarter" idx="14"/>
          </p:nvPr>
        </p:nvSpPr>
        <p:spPr/>
        <p:txBody>
          <a:bodyPr/>
          <a:lstStyle/>
          <a:p>
            <a:endParaRPr lang="da-DK"/>
          </a:p>
        </p:txBody>
      </p:sp>
      <p:pic>
        <p:nvPicPr>
          <p:cNvPr id="5122" name="Picture 2" descr="C:\Users\jege0012\Downloads\preview_COLOURBOX154222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5" y="0"/>
            <a:ext cx="10287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Rektangel 8"/>
          <p:cNvSpPr/>
          <p:nvPr/>
        </p:nvSpPr>
        <p:spPr>
          <a:xfrm>
            <a:off x="395536" y="5013176"/>
            <a:ext cx="9649072" cy="1015663"/>
          </a:xfrm>
          <a:prstGeom prst="rect">
            <a:avLst/>
          </a:prstGeom>
          <a:solidFill>
            <a:srgbClr val="FFFFFF">
              <a:alpha val="69804"/>
            </a:srgbClr>
          </a:solidFill>
          <a:ln>
            <a:noFill/>
          </a:ln>
        </p:spPr>
        <p:style>
          <a:lnRef idx="2">
            <a:schemeClr val="dk1"/>
          </a:lnRef>
          <a:fillRef idx="1">
            <a:schemeClr val="lt1"/>
          </a:fillRef>
          <a:effectRef idx="0">
            <a:schemeClr val="dk1"/>
          </a:effectRef>
          <a:fontRef idx="minor">
            <a:schemeClr val="dk1"/>
          </a:fontRef>
        </p:style>
        <p:txBody>
          <a:bodyPr wrap="square">
            <a:spAutoFit/>
          </a:bodyPr>
          <a:lstStyle/>
          <a:p>
            <a:r>
              <a:rPr lang="da-DK" sz="2400" b="1" dirty="0" smtClean="0"/>
              <a:t>Patientrapporterede behandlingsresultater </a:t>
            </a:r>
            <a:endParaRPr lang="da-DK" sz="2400" b="1" dirty="0"/>
          </a:p>
          <a:p>
            <a:pPr>
              <a:spcAft>
                <a:spcPts val="0"/>
              </a:spcAft>
            </a:pPr>
            <a:r>
              <a:rPr lang="da-DK" i="1" dirty="0"/>
              <a:t>75 % </a:t>
            </a:r>
            <a:r>
              <a:rPr lang="da-DK" i="1" dirty="0" smtClean="0"/>
              <a:t>besvarer </a:t>
            </a:r>
            <a:r>
              <a:rPr lang="da-DK" i="1" dirty="0"/>
              <a:t>spørgeskema 6 mdr. efter operationsdatoen.</a:t>
            </a:r>
          </a:p>
          <a:p>
            <a:pPr>
              <a:spcAft>
                <a:spcPts val="0"/>
              </a:spcAft>
            </a:pPr>
            <a:r>
              <a:rPr lang="da-DK" i="1" dirty="0"/>
              <a:t>x % </a:t>
            </a:r>
            <a:r>
              <a:rPr lang="da-DK" i="1" dirty="0" smtClean="0"/>
              <a:t>oplever</a:t>
            </a:r>
            <a:r>
              <a:rPr lang="da-DK" i="1" dirty="0"/>
              <a:t>, at deres funktionsniveau er bedre efter behandling.</a:t>
            </a:r>
            <a:endParaRPr lang="da-DK" dirty="0"/>
          </a:p>
        </p:txBody>
      </p:sp>
    </p:spTree>
    <p:extLst>
      <p:ext uri="{BB962C8B-B14F-4D97-AF65-F5344CB8AC3E}">
        <p14:creationId xmlns:p14="http://schemas.microsoft.com/office/powerpoint/2010/main" val="29021328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sp>
        <p:nvSpPr>
          <p:cNvPr id="3" name="Pladsholder til dato 2"/>
          <p:cNvSpPr>
            <a:spLocks noGrp="1"/>
          </p:cNvSpPr>
          <p:nvPr>
            <p:ph type="dt" sz="half" idx="10"/>
          </p:nvPr>
        </p:nvSpPr>
        <p:spPr/>
        <p:txBody>
          <a:bodyPr/>
          <a:lstStyle/>
          <a:p>
            <a:r>
              <a:rPr lang="da-DK" smtClean="0"/>
              <a:t>Navn (Sidehoved/fod)</a:t>
            </a:r>
            <a:endParaRPr lang="da-DK" dirty="0"/>
          </a:p>
        </p:txBody>
      </p:sp>
      <p:sp>
        <p:nvSpPr>
          <p:cNvPr id="4" name="Pladsholder til sidefod 3"/>
          <p:cNvSpPr>
            <a:spLocks noGrp="1"/>
          </p:cNvSpPr>
          <p:nvPr>
            <p:ph type="ftr" sz="quarter" idx="11"/>
          </p:nvPr>
        </p:nvSpPr>
        <p:spPr/>
        <p:txBody>
          <a:bodyPr/>
          <a:lstStyle/>
          <a:p>
            <a:r>
              <a:rPr lang="da-DK" smtClean="0"/>
              <a:t>Titel/beskrivelse (Sidehoved/fod)</a:t>
            </a:r>
            <a:endParaRPr lang="da-DK" dirty="0"/>
          </a:p>
        </p:txBody>
      </p:sp>
      <p:sp>
        <p:nvSpPr>
          <p:cNvPr id="5" name="Pladsholder til diasnummer 4"/>
          <p:cNvSpPr>
            <a:spLocks noGrp="1"/>
          </p:cNvSpPr>
          <p:nvPr>
            <p:ph type="sldNum" sz="quarter" idx="12"/>
          </p:nvPr>
        </p:nvSpPr>
        <p:spPr/>
        <p:txBody>
          <a:bodyPr/>
          <a:lstStyle/>
          <a:p>
            <a:fld id="{667EC89C-17A0-4E64-A6D2-B825673CEEDF}" type="slidenum">
              <a:rPr lang="da-DK" smtClean="0"/>
              <a:t>9</a:t>
            </a:fld>
            <a:endParaRPr lang="da-DK" dirty="0"/>
          </a:p>
        </p:txBody>
      </p:sp>
      <p:sp>
        <p:nvSpPr>
          <p:cNvPr id="6" name="Pladsholder til indhold 5"/>
          <p:cNvSpPr>
            <a:spLocks noGrp="1"/>
          </p:cNvSpPr>
          <p:nvPr>
            <p:ph sz="quarter" idx="13"/>
          </p:nvPr>
        </p:nvSpPr>
        <p:spPr/>
        <p:txBody>
          <a:bodyPr/>
          <a:lstStyle/>
          <a:p>
            <a:endParaRPr lang="da-DK"/>
          </a:p>
        </p:txBody>
      </p:sp>
      <p:sp>
        <p:nvSpPr>
          <p:cNvPr id="7" name="Pladsholder til tekst 6"/>
          <p:cNvSpPr>
            <a:spLocks noGrp="1"/>
          </p:cNvSpPr>
          <p:nvPr>
            <p:ph type="body" sz="quarter" idx="14"/>
          </p:nvPr>
        </p:nvSpPr>
        <p:spPr/>
        <p:txBody>
          <a:bodyPr/>
          <a:lstStyle/>
          <a:p>
            <a:endParaRPr lang="da-DK"/>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080000" cy="75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ktangel 8"/>
          <p:cNvSpPr/>
          <p:nvPr/>
        </p:nvSpPr>
        <p:spPr>
          <a:xfrm>
            <a:off x="602275" y="5521007"/>
            <a:ext cx="9649072" cy="1015663"/>
          </a:xfrm>
          <a:prstGeom prst="rect">
            <a:avLst/>
          </a:prstGeom>
          <a:solidFill>
            <a:srgbClr val="FFFFFF">
              <a:alpha val="69804"/>
            </a:srgbClr>
          </a:solidFill>
          <a:ln>
            <a:noFill/>
          </a:ln>
        </p:spPr>
        <p:style>
          <a:lnRef idx="2">
            <a:schemeClr val="dk1"/>
          </a:lnRef>
          <a:fillRef idx="1">
            <a:schemeClr val="lt1"/>
          </a:fillRef>
          <a:effectRef idx="0">
            <a:schemeClr val="dk1"/>
          </a:effectRef>
          <a:fontRef idx="minor">
            <a:schemeClr val="dk1"/>
          </a:fontRef>
        </p:style>
        <p:txBody>
          <a:bodyPr wrap="square">
            <a:spAutoFit/>
          </a:bodyPr>
          <a:lstStyle/>
          <a:p>
            <a:r>
              <a:rPr lang="da-DK" sz="2400" b="1" dirty="0"/>
              <a:t>Bedre bestilling og brug af diagnostik</a:t>
            </a:r>
          </a:p>
          <a:p>
            <a:pPr>
              <a:spcAft>
                <a:spcPts val="0"/>
              </a:spcAft>
            </a:pPr>
            <a:r>
              <a:rPr lang="da-DK" i="1" dirty="0"/>
              <a:t>2 % reduktion i </a:t>
            </a:r>
            <a:r>
              <a:rPr lang="da-DK" i="1" dirty="0" smtClean="0"/>
              <a:t>specialanalyser på </a:t>
            </a:r>
            <a:r>
              <a:rPr lang="da-DK" i="1" dirty="0"/>
              <a:t>eksterne </a:t>
            </a:r>
            <a:r>
              <a:rPr lang="da-DK" i="1" dirty="0" smtClean="0"/>
              <a:t>lab, </a:t>
            </a:r>
          </a:p>
          <a:p>
            <a:pPr>
              <a:spcAft>
                <a:spcPts val="0"/>
              </a:spcAft>
            </a:pPr>
            <a:r>
              <a:rPr lang="da-DK" i="1" dirty="0" smtClean="0"/>
              <a:t>3 </a:t>
            </a:r>
            <a:r>
              <a:rPr lang="da-DK" i="1" dirty="0"/>
              <a:t>% reduktion i </a:t>
            </a:r>
            <a:r>
              <a:rPr lang="da-DK" i="1" dirty="0" smtClean="0"/>
              <a:t>CT- </a:t>
            </a:r>
            <a:r>
              <a:rPr lang="da-DK" i="1" dirty="0"/>
              <a:t>MR- og ultralydsscanning.</a:t>
            </a:r>
          </a:p>
        </p:txBody>
      </p:sp>
    </p:spTree>
    <p:extLst>
      <p:ext uri="{BB962C8B-B14F-4D97-AF65-F5344CB8AC3E}">
        <p14:creationId xmlns:p14="http://schemas.microsoft.com/office/powerpoint/2010/main" val="1619017935"/>
      </p:ext>
    </p:extLst>
  </p:cSld>
  <p:clrMapOvr>
    <a:masterClrMapping/>
  </p:clrMapOvr>
  <p:timing>
    <p:tnLst>
      <p:par>
        <p:cTn id="1" dur="indefinite" restart="never" nodeType="tmRoot"/>
      </p:par>
    </p:tnLst>
  </p:timing>
</p:sld>
</file>

<file path=ppt/theme/theme1.xml><?xml version="1.0" encoding="utf-8"?>
<a:theme xmlns:a="http://schemas.openxmlformats.org/drawingml/2006/main" name="REGION H Hospital PowerPoint Skabelon_DKfinal">
  <a:themeElements>
    <a:clrScheme name="REGION H Hospital">
      <a:dk1>
        <a:srgbClr val="333333"/>
      </a:dk1>
      <a:lt1>
        <a:srgbClr val="FFFFFF"/>
      </a:lt1>
      <a:dk2>
        <a:srgbClr val="575757"/>
      </a:dk2>
      <a:lt2>
        <a:srgbClr val="CCEBFA"/>
      </a:lt2>
      <a:accent1>
        <a:srgbClr val="99D7F6"/>
      </a:accent1>
      <a:accent2>
        <a:srgbClr val="333333"/>
      </a:accent2>
      <a:accent3>
        <a:srgbClr val="4DB9EF"/>
      </a:accent3>
      <a:accent4>
        <a:srgbClr val="666666"/>
      </a:accent4>
      <a:accent5>
        <a:srgbClr val="19A5EA"/>
      </a:accent5>
      <a:accent6>
        <a:srgbClr val="999999"/>
      </a:accent6>
      <a:hlink>
        <a:srgbClr val="0086CC"/>
      </a:hlink>
      <a:folHlink>
        <a:srgbClr val="808080"/>
      </a:folHlink>
    </a:clrScheme>
    <a:fontScheme name="RegionH">
      <a:majorFont>
        <a:latin typeface="Arial"/>
        <a:ea typeface=""/>
        <a:cs typeface=""/>
      </a:majorFont>
      <a:minorFont>
        <a:latin typeface="Arial"/>
        <a:ea typeface=""/>
        <a:cs typeface=""/>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F4A60"/>
        </a:solidFill>
        <a:ln w="9525">
          <a:solidFill>
            <a:srgbClr val="1F4A60"/>
          </a:solidFill>
        </a:ln>
      </a:spPr>
      <a:bodyPr lIns="0" tIns="0" rIns="0" bIns="0"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rgbClr val="1F293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defRPr dirty="0" err="1" smtClean="0"/>
        </a:defPPr>
      </a:lstStyle>
    </a:txDef>
  </a:objectDefaults>
  <a:extraClrSchemeLst/>
  <a:extLst>
    <a:ext uri="{05A4C25C-085E-4340-85A3-A5531E510DB2}">
      <thm15:themeFamily xmlns="" xmlns:thm15="http://schemas.microsoft.com/office/thememl/2012/main" name="REGION H PowerPoint Skabelon_DK.potx" id="{26986A75-4BB5-4C20-9DD6-E823FDD01161}" vid="{1F3D9A04-036F-41B4-8EF4-D6B3C5EA408C}"/>
    </a:ext>
  </a:extLst>
</a:theme>
</file>

<file path=ppt/theme/theme2.xml><?xml version="1.0" encoding="utf-8"?>
<a:theme xmlns:a="http://schemas.openxmlformats.org/drawingml/2006/main" name="fokus og forenkling_strategikort_lys">
  <a:themeElements>
    <a:clrScheme name="">
      <a:dk1>
        <a:srgbClr val="404040"/>
      </a:dk1>
      <a:lt1>
        <a:srgbClr val="FFFFFF"/>
      </a:lt1>
      <a:dk2>
        <a:srgbClr val="404040"/>
      </a:dk2>
      <a:lt2>
        <a:srgbClr val="000000"/>
      </a:lt2>
      <a:accent1>
        <a:srgbClr val="001747"/>
      </a:accent1>
      <a:accent2>
        <a:srgbClr val="ACB3C7"/>
      </a:accent2>
      <a:accent3>
        <a:srgbClr val="FFFFFF"/>
      </a:accent3>
      <a:accent4>
        <a:srgbClr val="353535"/>
      </a:accent4>
      <a:accent5>
        <a:srgbClr val="AAABB1"/>
      </a:accent5>
      <a:accent6>
        <a:srgbClr val="9BA2B4"/>
      </a:accent6>
      <a:hlink>
        <a:srgbClr val="DFF2FC"/>
      </a:hlink>
      <a:folHlink>
        <a:srgbClr val="808080"/>
      </a:folHlink>
    </a:clrScheme>
    <a:fontScheme name="Blank Presentation">
      <a:majorFont>
        <a:latin typeface="Arial"/>
        <a:ea typeface="ヒラギノ角ゴ Pro W3"/>
        <a:cs typeface=""/>
      </a:majorFont>
      <a:minorFont>
        <a:latin typeface="Arial"/>
        <a:ea typeface="ヒラギノ角ゴ Pro W3"/>
        <a:cs typeface=""/>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1400" b="0" i="0" u="none" strike="noStrike" cap="none" normalizeH="0" baseline="0" noProof="1" smtClean="0">
            <a:ln>
              <a:noFill/>
            </a:ln>
            <a:solidFill>
              <a:schemeClr val="tx1"/>
            </a:solidFill>
            <a:effectLst/>
            <a:latin typeface="Arial" charset="0"/>
            <a:ea typeface="ヒラギノ角ゴ Pro W3" pitchFamily="-96"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1400" b="0" i="0" u="none" strike="noStrike" cap="none" normalizeH="0" baseline="0" noProof="1" smtClean="0">
            <a:ln>
              <a:noFill/>
            </a:ln>
            <a:solidFill>
              <a:schemeClr val="tx1"/>
            </a:solidFill>
            <a:effectLst/>
            <a:latin typeface="Arial" charset="0"/>
            <a:ea typeface="ヒラギノ角ゴ Pro W3" pitchFamily="-96" charset="-128"/>
          </a:defRPr>
        </a:defPPr>
      </a:lstStyle>
    </a:lnDef>
  </a:objectDefaults>
  <a:extraClrSchemeLst>
    <a:extraClrScheme>
      <a:clrScheme name="Blank Presentation 1">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d7fc52c90ff24411a3e63c5c01325944 xmlns="cd76e2fb-fcf9-415c-9ede-15ddb42f50ea">
      <Terms xmlns="http://schemas.microsoft.com/office/infopath/2007/PartnerControls"/>
    </d7fc52c90ff24411a3e63c5c01325944>
    <ImageCreateDate xmlns="2679BDB2-031C-4DDC-8375-C763D2A6D438" xsi:nil="true"/>
    <n869e76e3fdd4de392e599a66998b224 xmlns="cd76e2fb-fcf9-415c-9ede-15ddb42f50ea">
      <Terms xmlns="http://schemas.microsoft.com/office/infopath/2007/PartnerControls"/>
    </n869e76e3fdd4de392e599a66998b224>
    <o940771ffb324761be7cf2c7665aa1e8 xmlns="cd76e2fb-fcf9-415c-9ede-15ddb42f50ea">
      <Terms xmlns="http://schemas.microsoft.com/office/infopath/2007/PartnerControls"/>
    </o940771ffb324761be7cf2c7665aa1e8>
    <PublishingExpirationDate xmlns="http://schemas.microsoft.com/sharepoint/v3" xsi:nil="true"/>
    <m4bed568f1b64df48ace54c0a3f48899 xmlns="cd76e2fb-fcf9-415c-9ede-15ddb42f50ea">
      <Terms xmlns="http://schemas.microsoft.com/office/infopath/2007/PartnerControls"/>
    </m4bed568f1b64df48ace54c0a3f48899>
    <PublishingStartDate xmlns="http://schemas.microsoft.com/sharepoint/v3" xsi:nil="true"/>
    <TaxCatchAll xmlns="cd76e2fb-fcf9-415c-9ede-15ddb42f50ea"/>
    <wic_System_Copyright xmlns="http://schemas.microsoft.com/sharepoint/v3/fields" xsi:nil="true"/>
    <RightsOfUse2 xmlns="5565e529-dadb-45a9-a8d3-aa6a10a6dbe9">Fri afbenyttelse</RightsOfUse2>
    <_dlc_DocId xmlns="cd76e2fb-fcf9-415c-9ede-15ddb42f50ea">HBORNHHOS-243-242</_dlc_DocId>
    <_dlc_DocIdUrl xmlns="cd76e2fb-fcf9-415c-9ede-15ddb42f50ea">
      <Url>https://www.bornholmshospital.dk/presse-og-nyt/pressemeddelelser-og-nyheder/nyheder/_layouts/15/DocIdRedir.aspx?ID=HBORNHHOS-243-242</Url>
      <Description>HBORNHHOS-243-242</Description>
    </_dlc_DocIdUrl>
    <Samtykkenummer xmlns="cd76e2fb-fcf9-415c-9ede-15ddb42f50ea" xsi:nil="true"/>
    <Samtykkenummer_x0020__x0028_EKSTRA_x0020_FELT_x0029_ xmlns="cd76e2fb-fcf9-415c-9ede-15ddb42f50ea" xsi:nil="true"/>
    <Yderligere_x0020_information xmlns="cd76e2fb-fcf9-415c-9ede-15ddb42f50ea" xsi:nil="true"/>
    <Sidst_x0020_opdateret xmlns="cd76e2fb-fcf9-415c-9ede-15ddb42f50ea" xsi:nil="true"/>
    <Dokumenttype xmlns="cd76e2fb-fcf9-415c-9ede-15ddb42f50e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Billedobjekt" ma:contentTypeID="0x0101009148F5A04DDD49CBA7127AADA5FB792B00AADE34325A8B49CDA8BB4DB53328F21400960358CB5DC9314B9A87CA444605AB5A" ma:contentTypeVersion="9" ma:contentTypeDescription="Overfør et billede." ma:contentTypeScope="" ma:versionID="f0d2e199ee00a69c8c0b4159483bdf4d">
  <xsd:schema xmlns:xsd="http://www.w3.org/2001/XMLSchema" xmlns:xs="http://www.w3.org/2001/XMLSchema" xmlns:p="http://schemas.microsoft.com/office/2006/metadata/properties" xmlns:ns1="http://schemas.microsoft.com/sharepoint/v3" xmlns:ns2="2679BDB2-031C-4DDC-8375-C763D2A6D438" xmlns:ns3="5565E529-DADB-45A9-A8D3-AA6A10A6DBE9" xmlns:ns4="http://schemas.microsoft.com/sharepoint/v3/fields" xmlns:ns5="cd76e2fb-fcf9-415c-9ede-15ddb42f50ea" xmlns:ns6="5565e529-dadb-45a9-a8d3-aa6a10a6dbe9" targetNamespace="http://schemas.microsoft.com/office/2006/metadata/properties" ma:root="true" ma:fieldsID="c89e911ac4c908dc7eb119b5ca90ce72" ns1:_="" ns2:_="" ns3:_="" ns4:_="" ns5:_="" ns6:_="">
    <xsd:import namespace="http://schemas.microsoft.com/sharepoint/v3"/>
    <xsd:import namespace="2679BDB2-031C-4DDC-8375-C763D2A6D438"/>
    <xsd:import namespace="5565E529-DADB-45A9-A8D3-AA6A10A6DBE9"/>
    <xsd:import namespace="http://schemas.microsoft.com/sharepoint/v3/fields"/>
    <xsd:import namespace="cd76e2fb-fcf9-415c-9ede-15ddb42f50ea"/>
    <xsd:import namespace="5565e529-dadb-45a9-a8d3-aa6a10a6dbe9"/>
    <xsd:element name="properties">
      <xsd:complexType>
        <xsd:sequence>
          <xsd:element name="documentManagement">
            <xsd:complexType>
              <xsd:all>
                <xsd:element ref="ns1:FileRef" minOccurs="0"/>
                <xsd:element ref="ns1:File_x0020_Type" minOccurs="0"/>
                <xsd:element ref="ns1:HTML_x0020_File_x0020_Type" minOccurs="0"/>
                <xsd:element ref="ns1:FSObjType" minOccurs="0"/>
                <xsd:element ref="ns3:ThumbnailExists" minOccurs="0"/>
                <xsd:element ref="ns3:PreviewExists" minOccurs="0"/>
                <xsd:element ref="ns3:ImageWidth" minOccurs="0"/>
                <xsd:element ref="ns3:ImageHeight" minOccurs="0"/>
                <xsd:element ref="ns2:ImageCreateDate" minOccurs="0"/>
                <xsd:element ref="ns4:wic_System_Copyright" minOccurs="0"/>
                <xsd:element ref="ns5:d7fc52c90ff24411a3e63c5c01325944" minOccurs="0"/>
                <xsd:element ref="ns5:TaxCatchAll" minOccurs="0"/>
                <xsd:element ref="ns5:TaxCatchAllLabel" minOccurs="0"/>
                <xsd:element ref="ns5:n869e76e3fdd4de392e599a66998b224" minOccurs="0"/>
                <xsd:element ref="ns5:o940771ffb324761be7cf2c7665aa1e8" minOccurs="0"/>
                <xsd:element ref="ns5:m4bed568f1b64df48ace54c0a3f48899" minOccurs="0"/>
                <xsd:element ref="ns6:RightsOfUse2"/>
                <xsd:element ref="ns5:_dlc_DocId" minOccurs="0"/>
                <xsd:element ref="ns5:_dlc_DocIdUrl" minOccurs="0"/>
                <xsd:element ref="ns5:_dlc_DocIdPersistId" minOccurs="0"/>
                <xsd:element ref="ns1:PublishingStartDate" minOccurs="0"/>
                <xsd:element ref="ns1:PublishingExpirationDate" minOccurs="0"/>
                <xsd:element ref="ns5:Samtykkenummer" minOccurs="0"/>
                <xsd:element ref="ns5:Samtykkenummer_x0020__x0028_EKSTRA_x0020_FELT_x0029_" minOccurs="0"/>
                <xsd:element ref="ns5:Sidst_x0020_opdateret" minOccurs="0"/>
                <xsd:element ref="ns5:Dokumenttype" minOccurs="0"/>
                <xsd:element ref="ns5:Yderligere_x0020_inform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8" nillable="true" ma:displayName="URL-sti" ma:hidden="true" ma:list="Docs" ma:internalName="FileRef" ma:readOnly="true" ma:showField="FullUrl">
      <xsd:simpleType>
        <xsd:restriction base="dms:Lookup"/>
      </xsd:simpleType>
    </xsd:element>
    <xsd:element name="File_x0020_Type" ma:index="9" nillable="true" ma:displayName="Filtype" ma:hidden="true" ma:internalName="File_x0020_Type" ma:readOnly="true">
      <xsd:simpleType>
        <xsd:restriction base="dms:Text"/>
      </xsd:simpleType>
    </xsd:element>
    <xsd:element name="HTML_x0020_File_x0020_Type" ma:index="10" nillable="true" ma:displayName="HTML-filtype" ma:hidden="true" ma:internalName="HTML_x0020_File_x0020_Type" ma:readOnly="true">
      <xsd:simpleType>
        <xsd:restriction base="dms:Text"/>
      </xsd:simpleType>
    </xsd:element>
    <xsd:element name="FSObjType" ma:index="11" nillable="true" ma:displayName="Elementtype" ma:hidden="true" ma:list="Docs" ma:internalName="FSObjType" ma:readOnly="true" ma:showField="FSType">
      <xsd:simpleType>
        <xsd:restriction base="dms:Lookup"/>
      </xsd:simpleType>
    </xsd:element>
    <xsd:element name="PublishingStartDate" ma:index="41" nillable="true" ma:displayName="Startdato for planlægning" ma:description="" ma:hidden="true" ma:internalName="PublishingStartDate">
      <xsd:simpleType>
        <xsd:restriction base="dms:Unknown"/>
      </xsd:simpleType>
    </xsd:element>
    <xsd:element name="PublishingExpirationDate" ma:index="42" nillable="true" ma:displayName="Slutdato for planlægning"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679BDB2-031C-4DDC-8375-C763D2A6D438" elementFormDefault="qualified">
    <xsd:import namespace="http://schemas.microsoft.com/office/2006/documentManagement/types"/>
    <xsd:import namespace="http://schemas.microsoft.com/office/infopath/2007/PartnerControls"/>
    <xsd:element name="ImageCreateDate" ma:index="25" nillable="true" ma:displayName="Den dato, billedet blev taget" ma:description=""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5565E529-DADB-45A9-A8D3-AA6A10A6DBE9" elementFormDefault="qualified">
    <xsd:import namespace="http://schemas.microsoft.com/office/2006/documentManagement/types"/>
    <xsd:import namespace="http://schemas.microsoft.com/office/infopath/2007/PartnerControls"/>
    <xsd:element name="ThumbnailExists" ma:index="18" nillable="true" ma:displayName="Miniature findes" ma:default="FALSE" ma:internalName="ThumbnailExists" ma:readOnly="true">
      <xsd:simpleType>
        <xsd:restriction base="dms:Boolean"/>
      </xsd:simpleType>
    </xsd:element>
    <xsd:element name="PreviewExists" ma:index="19" nillable="true" ma:displayName="Eksempel findes" ma:default="FALSE" ma:internalName="PreviewExists" ma:readOnly="true">
      <xsd:simpleType>
        <xsd:restriction base="dms:Boolean"/>
      </xsd:simpleType>
    </xsd:element>
    <xsd:element name="ImageWidth" ma:index="20" nillable="true" ma:displayName="Bredde" ma:internalName="ImageWidth" ma:readOnly="true">
      <xsd:simpleType>
        <xsd:restriction base="dms:Unknown"/>
      </xsd:simpleType>
    </xsd:element>
    <xsd:element name="ImageHeight" ma:index="22" nillable="true" ma:displayName="Højde" ma:internalName="ImageHeight"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6"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d76e2fb-fcf9-415c-9ede-15ddb42f50ea" elementFormDefault="qualified">
    <xsd:import namespace="http://schemas.microsoft.com/office/2006/documentManagement/types"/>
    <xsd:import namespace="http://schemas.microsoft.com/office/infopath/2007/PartnerControls"/>
    <xsd:element name="d7fc52c90ff24411a3e63c5c01325944" ma:index="27" nillable="true" ma:taxonomy="true" ma:internalName="d7fc52c90ff24411a3e63c5c01325944" ma:taxonomyFieldName="taggedtags" ma:displayName="Emneord" ma:readOnly="false" ma:fieldId="{d7fc52c9-0ff2-4411-a3e6-3c5c01325944}" ma:taxonomyMulti="true" ma:sspId="b335dc01-0bcb-4bbd-8ab2-2c7581a3c65b" ma:termSetId="d9ed31b2-1a12-4439-8d9a-3a6454bf9bc8" ma:anchorId="00000000-0000-0000-0000-000000000000" ma:open="true" ma:isKeyword="false">
      <xsd:complexType>
        <xsd:sequence>
          <xsd:element ref="pc:Terms" minOccurs="0" maxOccurs="1"/>
        </xsd:sequence>
      </xsd:complexType>
    </xsd:element>
    <xsd:element name="TaxCatchAll" ma:index="28" nillable="true" ma:displayName="Taxonomy Catch All Column" ma:description="" ma:hidden="true" ma:list="{d4b0bd24-2085-459c-9cd2-beaac9ebb2a9}" ma:internalName="TaxCatchAll" ma:showField="CatchAllData" ma:web="cd76e2fb-fcf9-415c-9ede-15ddb42f50ea">
      <xsd:complexType>
        <xsd:complexContent>
          <xsd:extension base="dms:MultiChoiceLookup">
            <xsd:sequence>
              <xsd:element name="Value" type="dms:Lookup" maxOccurs="unbounded" minOccurs="0" nillable="true"/>
            </xsd:sequence>
          </xsd:extension>
        </xsd:complexContent>
      </xsd:complexType>
    </xsd:element>
    <xsd:element name="TaxCatchAllLabel" ma:index="29" nillable="true" ma:displayName="Taxonomy Catch All Column1" ma:description="" ma:hidden="true" ma:list="{d4b0bd24-2085-459c-9cd2-beaac9ebb2a9}" ma:internalName="TaxCatchAllLabel" ma:readOnly="true" ma:showField="CatchAllDataLabel" ma:web="cd76e2fb-fcf9-415c-9ede-15ddb42f50ea">
      <xsd:complexType>
        <xsd:complexContent>
          <xsd:extension base="dms:MultiChoiceLookup">
            <xsd:sequence>
              <xsd:element name="Value" type="dms:Lookup" maxOccurs="unbounded" minOccurs="0" nillable="true"/>
            </xsd:sequence>
          </xsd:extension>
        </xsd:complexContent>
      </xsd:complexType>
    </xsd:element>
    <xsd:element name="n869e76e3fdd4de392e599a66998b224" ma:index="31" nillable="true" ma:taxonomy="true" ma:internalName="n869e76e3fdd4de392e599a66998b224" ma:taxonomyFieldName="division" ma:displayName="Virksomhed" ma:readOnly="false" ma:fieldId="{7869e76e-3fdd-4de3-92e5-99a66998b224}" ma:sspId="b335dc01-0bcb-4bbd-8ab2-2c7581a3c65b" ma:termSetId="21ff0452-a813-4667-834b-2b1a3f341dda" ma:anchorId="00000000-0000-0000-0000-000000000000" ma:open="true" ma:isKeyword="false">
      <xsd:complexType>
        <xsd:sequence>
          <xsd:element ref="pc:Terms" minOccurs="0" maxOccurs="1"/>
        </xsd:sequence>
      </xsd:complexType>
    </xsd:element>
    <xsd:element name="o940771ffb324761be7cf2c7665aa1e8" ma:index="33" nillable="true" ma:taxonomy="true" ma:internalName="o940771ffb324761be7cf2c7665aa1e8" ma:taxonomyFieldName="unit" ma:displayName="Enhed" ma:readOnly="false" ma:fieldId="{8940771f-fb32-4761-be7c-f2c7665aa1e8}" ma:sspId="b335dc01-0bcb-4bbd-8ab2-2c7581a3c65b" ma:termSetId="b8e18aba-abaa-48d4-b0c3-8c4aae54e1fc" ma:anchorId="cffd7bfc-95b0-4ca4-bec5-d2864f422a05" ma:open="true" ma:isKeyword="false">
      <xsd:complexType>
        <xsd:sequence>
          <xsd:element ref="pc:Terms" minOccurs="0" maxOccurs="1"/>
        </xsd:sequence>
      </xsd:complexType>
    </xsd:element>
    <xsd:element name="m4bed568f1b64df48ace54c0a3f48899" ma:index="35" nillable="true" ma:taxonomy="true" ma:internalName="m4bed568f1b64df48ace54c0a3f48899" ma:taxonomyFieldName="area" ma:displayName="Område" ma:readOnly="false" ma:fieldId="{64bed568-f1b6-4df4-8ace-54c0a3f48899}" ma:taxonomyMulti="true" ma:sspId="b335dc01-0bcb-4bbd-8ab2-2c7581a3c65b" ma:termSetId="c95f82c9-c629-4d4b-8095-26e8a08b227b" ma:anchorId="00000000-0000-0000-0000-000000000000" ma:open="true" ma:isKeyword="false">
      <xsd:complexType>
        <xsd:sequence>
          <xsd:element ref="pc:Terms" minOccurs="0" maxOccurs="1"/>
        </xsd:sequence>
      </xsd:complexType>
    </xsd:element>
    <xsd:element name="_dlc_DocId" ma:index="38" nillable="true" ma:displayName="Værdi for dokument-id" ma:description="Værdien af det dokument-id, der er tildelt dette element." ma:internalName="_dlc_DocId" ma:readOnly="true">
      <xsd:simpleType>
        <xsd:restriction base="dms:Text"/>
      </xsd:simpleType>
    </xsd:element>
    <xsd:element name="_dlc_DocIdUrl" ma:index="39" nillable="true" ma:displayName="Dokument-id" ma:description="Permanent link til dette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40" nillable="true" ma:displayName="Persist ID" ma:description="Keep ID on add." ma:hidden="true" ma:internalName="_dlc_DocIdPersistId" ma:readOnly="true">
      <xsd:simpleType>
        <xsd:restriction base="dms:Boolean"/>
      </xsd:simpleType>
    </xsd:element>
    <xsd:element name="Samtykkenummer" ma:index="43" nillable="true" ma:displayName="Samtykkenummer" ma:description="Her skrives det syv cifrede dokumentnummer samtykket har i Workzone, Hvis der er flere numre tilknyttet til billedet adskilles de med semikolon. &#10;Hvis der er tale om et situationsbillede - skrives &quot;Situationsbillede&quot;. &#10;Hvis der er tale om et billede fra Colourbox - skrives &quot;Colourbox&quot;.&#10;OBS: Der er plads til 31 samtykkenumre i feltet (inkl. semikolon)." ma:internalName="Samtykkenummer">
      <xsd:simpleType>
        <xsd:restriction base="dms:Note">
          <xsd:maxLength value="255"/>
        </xsd:restriction>
      </xsd:simpleType>
    </xsd:element>
    <xsd:element name="Samtykkenummer_x0020__x0028_EKSTRA_x0020_FELT_x0029_" ma:index="44" nillable="true" ma:displayName="Samtykkenummer (EKSTRA FELT)" ma:description="Brug kun dette felt, hvis der skal sættes flere end 31 samtykkenumre på et dokument eller billede.&#10;OBS: Der er plads til 31 samtykkenumre i feltet (inkl. semikolon)." ma:internalName="Samtykkenummer_x0020__x0028_EKSTRA_x0020_FELT_x0029_">
      <xsd:simpleType>
        <xsd:restriction base="dms:Note">
          <xsd:maxLength value="255"/>
        </xsd:restriction>
      </xsd:simpleType>
    </xsd:element>
    <xsd:element name="Sidst_x0020_opdateret" ma:index="45" nillable="true" ma:displayName="Sidst opdateret" ma:format="DateOnly" ma:internalName="Sidst_x0020_opdateret">
      <xsd:simpleType>
        <xsd:restriction base="dms:DateTime"/>
      </xsd:simpleType>
    </xsd:element>
    <xsd:element name="Dokumenttype" ma:index="46" nillable="true" ma:displayName="Dokumenttype" ma:format="Dropdown" ma:internalName="Dokumenttype">
      <xsd:simpleType>
        <xsd:restriction base="dms:Choice">
          <xsd:enumeration value="Vejledning"/>
          <xsd:enumeration value="Formular"/>
          <xsd:enumeration value="Præsentation"/>
          <xsd:enumeration value="Andet"/>
        </xsd:restriction>
      </xsd:simpleType>
    </xsd:element>
    <xsd:element name="Yderligere_x0020_information" ma:index="47" nillable="true" ma:displayName="Yderligere information" ma:internalName="Yderligere_x0020_information">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565e529-dadb-45a9-a8d3-aa6a10a6dbe9" elementFormDefault="qualified">
    <xsd:import namespace="http://schemas.microsoft.com/office/2006/documentManagement/types"/>
    <xsd:import namespace="http://schemas.microsoft.com/office/infopath/2007/PartnerControls"/>
    <xsd:element name="RightsOfUse2" ma:index="37" ma:displayName="Brugsret" ma:default="Fri afbenyttelse" ma:internalName="RightsOfUse2" ma:readOnly="false">
      <xsd:simpleType>
        <xsd:union memberTypes="dms:Text">
          <xsd:simpleType>
            <xsd:restriction base="dms:Choice">
              <xsd:enumeration value="Fri afbenyttelse"/>
              <xsd:enumeration value="Kun intranet"/>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24" ma:displayName="Forfatter"/>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ma:index="23" ma:displayName="Kommentarer"/>
        <xsd:element name="keywords" minOccurs="0" maxOccurs="1" type="xsd:string" ma:index="14" ma:displayName="Nøgleord"/>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E293B19-FBE8-44A4-8687-9B1CB20BBB21}"/>
</file>

<file path=customXml/itemProps2.xml><?xml version="1.0" encoding="utf-8"?>
<ds:datastoreItem xmlns:ds="http://schemas.openxmlformats.org/officeDocument/2006/customXml" ds:itemID="{7C19AF76-D3BC-40D9-97AC-F28600B21B29}"/>
</file>

<file path=customXml/itemProps3.xml><?xml version="1.0" encoding="utf-8"?>
<ds:datastoreItem xmlns:ds="http://schemas.openxmlformats.org/officeDocument/2006/customXml" ds:itemID="{3F604D7C-1453-42F2-ADE7-06758472B86E}"/>
</file>

<file path=customXml/itemProps4.xml><?xml version="1.0" encoding="utf-8"?>
<ds:datastoreItem xmlns:ds="http://schemas.openxmlformats.org/officeDocument/2006/customXml" ds:itemID="{4B3FED18-FE62-4067-B225-5FD42620833B}"/>
</file>

<file path=docProps/app.xml><?xml version="1.0" encoding="utf-8"?>
<Properties xmlns="http://schemas.openxmlformats.org/officeDocument/2006/extended-properties" xmlns:vt="http://schemas.openxmlformats.org/officeDocument/2006/docPropsVTypes">
  <Template/>
  <TotalTime>0</TotalTime>
  <Words>607</Words>
  <Application>Microsoft Office PowerPoint</Application>
  <PresentationFormat>Skærmshow (4:3)</PresentationFormat>
  <Paragraphs>133</Paragraphs>
  <Slides>16</Slides>
  <Notes>16</Notes>
  <HiddenSlides>0</HiddenSlides>
  <MMClips>0</MMClips>
  <ScaleCrop>false</ScaleCrop>
  <HeadingPairs>
    <vt:vector size="4" baseType="variant">
      <vt:variant>
        <vt:lpstr>Tema</vt:lpstr>
      </vt:variant>
      <vt:variant>
        <vt:i4>2</vt:i4>
      </vt:variant>
      <vt:variant>
        <vt:lpstr>Diastitler</vt:lpstr>
      </vt:variant>
      <vt:variant>
        <vt:i4>16</vt:i4>
      </vt:variant>
    </vt:vector>
  </HeadingPairs>
  <TitlesOfParts>
    <vt:vector size="18" baseType="lpstr">
      <vt:lpstr>REGION H Hospital PowerPoint Skabelon_DKfinal</vt:lpstr>
      <vt:lpstr>fokus og forenkling_strategikort_lys</vt:lpstr>
      <vt:lpstr>Udviklingshospital Bornholm – patientens situation styrer forløbet</vt:lpstr>
      <vt:lpstr>PowerPoint-præsentation</vt:lpstr>
      <vt:lpstr>PowerPoint-præsentation</vt:lpstr>
      <vt:lpstr>Hvad skal vi opnå? </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Indsatser og mål</vt:lpstr>
      <vt:lpstr>PowerPoint-præsentation</vt:lpstr>
      <vt:lpstr>PowerPoint-præsentation</vt:lpstr>
      <vt:lpstr>Spørgsmål om udviklingshospitalet?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dc:description/>
  <cp:lastModifiedBy/>
  <cp:revision>1</cp:revision>
  <dcterms:created xsi:type="dcterms:W3CDTF">2015-01-13T09:05:28Z</dcterms:created>
  <dcterms:modified xsi:type="dcterms:W3CDTF">2016-06-06T19:41:56Z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by:">
    <vt:lpwstr>www.skabelondesign.dk</vt:lpwstr>
  </property>
  <property fmtid="{D5CDD505-2E9C-101B-9397-08002B2CF9AE}" pid="3" name="ContentTypeId">
    <vt:lpwstr>0x0101009148F5A04DDD49CBA7127AADA5FB792B00AADE34325A8B49CDA8BB4DB53328F21400960358CB5DC9314B9A87CA444605AB5A</vt:lpwstr>
  </property>
  <property fmtid="{D5CDD505-2E9C-101B-9397-08002B2CF9AE}" pid="4" name="_dlc_DocIdItemGuid">
    <vt:lpwstr>896de4f9-7bc4-4f02-8167-9bca0aaed8b9</vt:lpwstr>
  </property>
  <property fmtid="{D5CDD505-2E9C-101B-9397-08002B2CF9AE}" pid="5" name="g7de104391f34a02a8e07a8f22b8a625">
    <vt:lpwstr/>
  </property>
  <property fmtid="{D5CDD505-2E9C-101B-9397-08002B2CF9AE}" pid="6" name="videoTagsMultiple">
    <vt:lpwstr/>
  </property>
  <property fmtid="{D5CDD505-2E9C-101B-9397-08002B2CF9AE}" pid="8" name="taggedtags">
    <vt:lpwstr/>
  </property>
  <property fmtid="{D5CDD505-2E9C-101B-9397-08002B2CF9AE}" pid="9" name="division">
    <vt:lpwstr/>
  </property>
  <property fmtid="{D5CDD505-2E9C-101B-9397-08002B2CF9AE}" pid="10" name="area">
    <vt:lpwstr/>
  </property>
  <property fmtid="{D5CDD505-2E9C-101B-9397-08002B2CF9AE}" pid="11" name="unit">
    <vt:lpwstr/>
  </property>
</Properties>
</file>